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6" r:id="rId4"/>
  </p:sldMasterIdLst>
  <p:notesMasterIdLst>
    <p:notesMasterId r:id="rId19"/>
  </p:notesMasterIdLst>
  <p:sldIdLst>
    <p:sldId id="256" r:id="rId5"/>
    <p:sldId id="273" r:id="rId6"/>
    <p:sldId id="274" r:id="rId7"/>
    <p:sldId id="275" r:id="rId8"/>
    <p:sldId id="266" r:id="rId9"/>
    <p:sldId id="835" r:id="rId10"/>
    <p:sldId id="836" r:id="rId11"/>
    <p:sldId id="840" r:id="rId12"/>
    <p:sldId id="841" r:id="rId13"/>
    <p:sldId id="839" r:id="rId14"/>
    <p:sldId id="842" r:id="rId15"/>
    <p:sldId id="257" r:id="rId16"/>
    <p:sldId id="833" r:id="rId17"/>
    <p:sldId id="258"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B002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4148E15-2B44-4AD7-8E4B-BE1BBD01A308}" v="314" dt="2024-06-14T09:55:47.16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93" autoAdjust="0"/>
    <p:restoredTop sz="91476" autoAdjust="0"/>
  </p:normalViewPr>
  <p:slideViewPr>
    <p:cSldViewPr snapToGrid="0">
      <p:cViewPr varScale="1">
        <p:scale>
          <a:sx n="74" d="100"/>
          <a:sy n="74" d="100"/>
        </p:scale>
        <p:origin x="326" y="67"/>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ustomXml" Target="../customXml/item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presProps" Target="presProps.xml"/><Relationship Id="rId29" Type="http://schemas.openxmlformats.org/officeDocument/2006/relationships/customXml" Target="../customXml/item4.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28" Type="http://schemas.openxmlformats.org/officeDocument/2006/relationships/customXml" Target="../customXml/item3.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 Id="rId27" Type="http://schemas.openxmlformats.org/officeDocument/2006/relationships/customXml" Target="../customXml/item2.xml"/><Relationship Id="rId30" Type="http://schemas.openxmlformats.org/officeDocument/2006/relationships/customXml" Target="../customXml/item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hilip Ward" userId="d6741945-4b31-494b-ac7c-0d63694dcae3" providerId="ADAL" clId="{F4148E15-2B44-4AD7-8E4B-BE1BBD01A308}"/>
    <pc:docChg chg="undo custSel addSld delSld modSld sldOrd">
      <pc:chgData name="Philip Ward" userId="d6741945-4b31-494b-ac7c-0d63694dcae3" providerId="ADAL" clId="{F4148E15-2B44-4AD7-8E4B-BE1BBD01A308}" dt="2024-06-14T09:55:47.163" v="3431" actId="1076"/>
      <pc:docMkLst>
        <pc:docMk/>
      </pc:docMkLst>
      <pc:sldChg chg="addSp delSp modSp mod">
        <pc:chgData name="Philip Ward" userId="d6741945-4b31-494b-ac7c-0d63694dcae3" providerId="ADAL" clId="{F4148E15-2B44-4AD7-8E4B-BE1BBD01A308}" dt="2024-06-14T07:45:47.415" v="110" actId="255"/>
        <pc:sldMkLst>
          <pc:docMk/>
          <pc:sldMk cId="1809120041" sldId="256"/>
        </pc:sldMkLst>
        <pc:spChg chg="mod">
          <ac:chgData name="Philip Ward" userId="d6741945-4b31-494b-ac7c-0d63694dcae3" providerId="ADAL" clId="{F4148E15-2B44-4AD7-8E4B-BE1BBD01A308}" dt="2024-06-14T07:45:47.415" v="110" actId="255"/>
          <ac:spMkLst>
            <pc:docMk/>
            <pc:sldMk cId="1809120041" sldId="256"/>
            <ac:spMk id="2" creationId="{F40F66A5-B7EC-77A4-4661-D911D5BDD4DB}"/>
          </ac:spMkLst>
        </pc:spChg>
        <pc:spChg chg="mod">
          <ac:chgData name="Philip Ward" userId="d6741945-4b31-494b-ac7c-0d63694dcae3" providerId="ADAL" clId="{F4148E15-2B44-4AD7-8E4B-BE1BBD01A308}" dt="2024-06-14T07:45:34.357" v="107" actId="1076"/>
          <ac:spMkLst>
            <pc:docMk/>
            <pc:sldMk cId="1809120041" sldId="256"/>
            <ac:spMk id="3" creationId="{9ABDDD69-7B4D-3723-22D9-95CEE96778E8}"/>
          </ac:spMkLst>
        </pc:spChg>
        <pc:picChg chg="add del mod">
          <ac:chgData name="Philip Ward" userId="d6741945-4b31-494b-ac7c-0d63694dcae3" providerId="ADAL" clId="{F4148E15-2B44-4AD7-8E4B-BE1BBD01A308}" dt="2024-06-14T07:44:42.786" v="2" actId="478"/>
          <ac:picMkLst>
            <pc:docMk/>
            <pc:sldMk cId="1809120041" sldId="256"/>
            <ac:picMk id="6" creationId="{39FE87BB-D78A-286D-A493-AAC1E99F8CD3}"/>
          </ac:picMkLst>
        </pc:picChg>
      </pc:sldChg>
      <pc:sldChg chg="addSp delSp modSp mod ord">
        <pc:chgData name="Philip Ward" userId="d6741945-4b31-494b-ac7c-0d63694dcae3" providerId="ADAL" clId="{F4148E15-2B44-4AD7-8E4B-BE1BBD01A308}" dt="2024-06-14T09:36:58.379" v="3406" actId="20577"/>
        <pc:sldMkLst>
          <pc:docMk/>
          <pc:sldMk cId="2364551333" sldId="257"/>
        </pc:sldMkLst>
        <pc:spChg chg="del">
          <ac:chgData name="Philip Ward" userId="d6741945-4b31-494b-ac7c-0d63694dcae3" providerId="ADAL" clId="{F4148E15-2B44-4AD7-8E4B-BE1BBD01A308}" dt="2024-06-14T07:58:33.155" v="216" actId="478"/>
          <ac:spMkLst>
            <pc:docMk/>
            <pc:sldMk cId="2364551333" sldId="257"/>
            <ac:spMk id="3" creationId="{A27AF553-7FE9-1869-EBEC-79CB9D9F9A25}"/>
          </ac:spMkLst>
        </pc:spChg>
        <pc:spChg chg="mod">
          <ac:chgData name="Philip Ward" userId="d6741945-4b31-494b-ac7c-0d63694dcae3" providerId="ADAL" clId="{F4148E15-2B44-4AD7-8E4B-BE1BBD01A308}" dt="2024-06-14T09:36:58.379" v="3406" actId="20577"/>
          <ac:spMkLst>
            <pc:docMk/>
            <pc:sldMk cId="2364551333" sldId="257"/>
            <ac:spMk id="5" creationId="{C3AD83EA-E4E5-C570-C502-6BC8B4D10797}"/>
          </ac:spMkLst>
        </pc:spChg>
        <pc:picChg chg="add mod">
          <ac:chgData name="Philip Ward" userId="d6741945-4b31-494b-ac7c-0d63694dcae3" providerId="ADAL" clId="{F4148E15-2B44-4AD7-8E4B-BE1BBD01A308}" dt="2024-06-14T07:58:41.384" v="218" actId="14100"/>
          <ac:picMkLst>
            <pc:docMk/>
            <pc:sldMk cId="2364551333" sldId="257"/>
            <ac:picMk id="2" creationId="{A83A5D6E-DB88-06EA-C443-C70154F93D4E}"/>
          </ac:picMkLst>
        </pc:picChg>
      </pc:sldChg>
      <pc:sldChg chg="addSp delSp modSp mod">
        <pc:chgData name="Philip Ward" userId="d6741945-4b31-494b-ac7c-0d63694dcae3" providerId="ADAL" clId="{F4148E15-2B44-4AD7-8E4B-BE1BBD01A308}" dt="2024-06-14T09:55:47.163" v="3431" actId="1076"/>
        <pc:sldMkLst>
          <pc:docMk/>
          <pc:sldMk cId="4176561899" sldId="258"/>
        </pc:sldMkLst>
        <pc:spChg chg="del mod">
          <ac:chgData name="Philip Ward" userId="d6741945-4b31-494b-ac7c-0d63694dcae3" providerId="ADAL" clId="{F4148E15-2B44-4AD7-8E4B-BE1BBD01A308}" dt="2024-06-14T09:55:44.701" v="3430" actId="478"/>
          <ac:spMkLst>
            <pc:docMk/>
            <pc:sldMk cId="4176561899" sldId="258"/>
            <ac:spMk id="4" creationId="{CB3C7035-D8F9-7441-9C30-EEFA6D43BD46}"/>
          </ac:spMkLst>
        </pc:spChg>
        <pc:picChg chg="add del mod">
          <ac:chgData name="Philip Ward" userId="d6741945-4b31-494b-ac7c-0d63694dcae3" providerId="ADAL" clId="{F4148E15-2B44-4AD7-8E4B-BE1BBD01A308}" dt="2024-06-14T09:55:47.163" v="3431" actId="1076"/>
          <ac:picMkLst>
            <pc:docMk/>
            <pc:sldMk cId="4176561899" sldId="258"/>
            <ac:picMk id="5" creationId="{C63F82A7-ADFC-8393-7598-F0390E8E9904}"/>
          </ac:picMkLst>
        </pc:picChg>
      </pc:sldChg>
      <pc:sldChg chg="addSp delSp modSp mod">
        <pc:chgData name="Philip Ward" userId="d6741945-4b31-494b-ac7c-0d63694dcae3" providerId="ADAL" clId="{F4148E15-2B44-4AD7-8E4B-BE1BBD01A308}" dt="2024-06-14T09:37:26.813" v="3407" actId="478"/>
        <pc:sldMkLst>
          <pc:docMk/>
          <pc:sldMk cId="0" sldId="266"/>
        </pc:sldMkLst>
        <pc:spChg chg="del mod">
          <ac:chgData name="Philip Ward" userId="d6741945-4b31-494b-ac7c-0d63694dcae3" providerId="ADAL" clId="{F4148E15-2B44-4AD7-8E4B-BE1BBD01A308}" dt="2024-06-14T07:54:53.862" v="163" actId="478"/>
          <ac:spMkLst>
            <pc:docMk/>
            <pc:sldMk cId="0" sldId="266"/>
            <ac:spMk id="2" creationId="{46ADAEF4-9174-ADE5-BE6E-36441082BDA7}"/>
          </ac:spMkLst>
        </pc:spChg>
        <pc:spChg chg="add del mod">
          <ac:chgData name="Philip Ward" userId="d6741945-4b31-494b-ac7c-0d63694dcae3" providerId="ADAL" clId="{F4148E15-2B44-4AD7-8E4B-BE1BBD01A308}" dt="2024-06-14T07:55:00.033" v="165" actId="478"/>
          <ac:spMkLst>
            <pc:docMk/>
            <pc:sldMk cId="0" sldId="266"/>
            <ac:spMk id="14" creationId="{28997272-5210-4EB8-817B-EBA7694DC79B}"/>
          </ac:spMkLst>
        </pc:spChg>
        <pc:spChg chg="del">
          <ac:chgData name="Philip Ward" userId="d6741945-4b31-494b-ac7c-0d63694dcae3" providerId="ADAL" clId="{F4148E15-2B44-4AD7-8E4B-BE1BBD01A308}" dt="2024-06-14T07:54:55.236" v="164" actId="478"/>
          <ac:spMkLst>
            <pc:docMk/>
            <pc:sldMk cId="0" sldId="266"/>
            <ac:spMk id="249" creationId="{00000000-0000-0000-0000-000000000000}"/>
          </ac:spMkLst>
        </pc:spChg>
        <pc:picChg chg="add mod modCrop">
          <ac:chgData name="Philip Ward" userId="d6741945-4b31-494b-ac7c-0d63694dcae3" providerId="ADAL" clId="{F4148E15-2B44-4AD7-8E4B-BE1BBD01A308}" dt="2024-06-14T07:57:05.790" v="198" actId="1076"/>
          <ac:picMkLst>
            <pc:docMk/>
            <pc:sldMk cId="0" sldId="266"/>
            <ac:picMk id="4" creationId="{F0128FA8-67B4-3E0E-FDA7-ADFB3D0A7934}"/>
          </ac:picMkLst>
        </pc:picChg>
        <pc:picChg chg="add mod modCrop">
          <ac:chgData name="Philip Ward" userId="d6741945-4b31-494b-ac7c-0d63694dcae3" providerId="ADAL" clId="{F4148E15-2B44-4AD7-8E4B-BE1BBD01A308}" dt="2024-06-14T07:57:24.416" v="203" actId="1076"/>
          <ac:picMkLst>
            <pc:docMk/>
            <pc:sldMk cId="0" sldId="266"/>
            <ac:picMk id="6" creationId="{21CC0321-72E2-62BC-5B9D-134C91E15A83}"/>
          </ac:picMkLst>
        </pc:picChg>
        <pc:picChg chg="add mod modCrop">
          <ac:chgData name="Philip Ward" userId="d6741945-4b31-494b-ac7c-0d63694dcae3" providerId="ADAL" clId="{F4148E15-2B44-4AD7-8E4B-BE1BBD01A308}" dt="2024-06-14T07:57:13.232" v="200" actId="1076"/>
          <ac:picMkLst>
            <pc:docMk/>
            <pc:sldMk cId="0" sldId="266"/>
            <ac:picMk id="8" creationId="{E5AF01A4-0F36-683E-923F-F6FFF5EB8C53}"/>
          </ac:picMkLst>
        </pc:picChg>
        <pc:picChg chg="add del mod ord modCrop">
          <ac:chgData name="Philip Ward" userId="d6741945-4b31-494b-ac7c-0d63694dcae3" providerId="ADAL" clId="{F4148E15-2B44-4AD7-8E4B-BE1BBD01A308}" dt="2024-06-14T09:37:26.813" v="3407" actId="478"/>
          <ac:picMkLst>
            <pc:docMk/>
            <pc:sldMk cId="0" sldId="266"/>
            <ac:picMk id="10" creationId="{0071C9DF-BA4B-90C8-596A-65ED4C8E5236}"/>
          </ac:picMkLst>
        </pc:picChg>
        <pc:picChg chg="add mod ord modCrop">
          <ac:chgData name="Philip Ward" userId="d6741945-4b31-494b-ac7c-0d63694dcae3" providerId="ADAL" clId="{F4148E15-2B44-4AD7-8E4B-BE1BBD01A308}" dt="2024-06-14T07:57:40.081" v="206" actId="166"/>
          <ac:picMkLst>
            <pc:docMk/>
            <pc:sldMk cId="0" sldId="266"/>
            <ac:picMk id="12" creationId="{A0DB3011-B0D5-ED3C-0571-BB5A93E2A17A}"/>
          </ac:picMkLst>
        </pc:picChg>
        <pc:picChg chg="add mod">
          <ac:chgData name="Philip Ward" userId="d6741945-4b31-494b-ac7c-0d63694dcae3" providerId="ADAL" clId="{F4148E15-2B44-4AD7-8E4B-BE1BBD01A308}" dt="2024-06-14T07:57:29.598" v="204" actId="1076"/>
          <ac:picMkLst>
            <pc:docMk/>
            <pc:sldMk cId="0" sldId="266"/>
            <ac:picMk id="16" creationId="{BB841236-43F1-C14D-A5DB-B098F74537A5}"/>
          </ac:picMkLst>
        </pc:picChg>
      </pc:sldChg>
      <pc:sldChg chg="del">
        <pc:chgData name="Philip Ward" userId="d6741945-4b31-494b-ac7c-0d63694dcae3" providerId="ADAL" clId="{F4148E15-2B44-4AD7-8E4B-BE1BBD01A308}" dt="2024-06-14T09:54:21.918" v="3424" actId="47"/>
        <pc:sldMkLst>
          <pc:docMk/>
          <pc:sldMk cId="131348513" sldId="272"/>
        </pc:sldMkLst>
      </pc:sldChg>
      <pc:sldChg chg="modSp mod">
        <pc:chgData name="Philip Ward" userId="d6741945-4b31-494b-ac7c-0d63694dcae3" providerId="ADAL" clId="{F4148E15-2B44-4AD7-8E4B-BE1BBD01A308}" dt="2024-06-14T07:47:48.839" v="123" actId="207"/>
        <pc:sldMkLst>
          <pc:docMk/>
          <pc:sldMk cId="0" sldId="275"/>
        </pc:sldMkLst>
        <pc:spChg chg="mod">
          <ac:chgData name="Philip Ward" userId="d6741945-4b31-494b-ac7c-0d63694dcae3" providerId="ADAL" clId="{F4148E15-2B44-4AD7-8E4B-BE1BBD01A308}" dt="2024-06-14T07:47:48.839" v="123" actId="207"/>
          <ac:spMkLst>
            <pc:docMk/>
            <pc:sldMk cId="0" sldId="275"/>
            <ac:spMk id="148" creationId="{00000000-0000-0000-0000-000000000000}"/>
          </ac:spMkLst>
        </pc:spChg>
        <pc:spChg chg="mod">
          <ac:chgData name="Philip Ward" userId="d6741945-4b31-494b-ac7c-0d63694dcae3" providerId="ADAL" clId="{F4148E15-2B44-4AD7-8E4B-BE1BBD01A308}" dt="2024-06-14T07:47:37.272" v="118" actId="1076"/>
          <ac:spMkLst>
            <pc:docMk/>
            <pc:sldMk cId="0" sldId="275"/>
            <ac:spMk id="149" creationId="{00000000-0000-0000-0000-000000000000}"/>
          </ac:spMkLst>
        </pc:spChg>
        <pc:spChg chg="mod">
          <ac:chgData name="Philip Ward" userId="d6741945-4b31-494b-ac7c-0d63694dcae3" providerId="ADAL" clId="{F4148E15-2B44-4AD7-8E4B-BE1BBD01A308}" dt="2024-06-14T07:47:39.873" v="119" actId="1076"/>
          <ac:spMkLst>
            <pc:docMk/>
            <pc:sldMk cId="0" sldId="275"/>
            <ac:spMk id="153" creationId="{00000000-0000-0000-0000-000000000000}"/>
          </ac:spMkLst>
        </pc:spChg>
      </pc:sldChg>
      <pc:sldChg chg="mod modShow">
        <pc:chgData name="Philip Ward" userId="d6741945-4b31-494b-ac7c-0d63694dcae3" providerId="ADAL" clId="{F4148E15-2B44-4AD7-8E4B-BE1BBD01A308}" dt="2024-06-14T09:54:31.581" v="3425" actId="729"/>
        <pc:sldMkLst>
          <pc:docMk/>
          <pc:sldMk cId="2236267070" sldId="835"/>
        </pc:sldMkLst>
      </pc:sldChg>
      <pc:sldChg chg="addSp delSp modSp add mod setBg">
        <pc:chgData name="Philip Ward" userId="d6741945-4b31-494b-ac7c-0d63694dcae3" providerId="ADAL" clId="{F4148E15-2B44-4AD7-8E4B-BE1BBD01A308}" dt="2024-06-14T09:12:17.682" v="2510"/>
        <pc:sldMkLst>
          <pc:docMk/>
          <pc:sldMk cId="3765445205" sldId="836"/>
        </pc:sldMkLst>
        <pc:spChg chg="del mod">
          <ac:chgData name="Philip Ward" userId="d6741945-4b31-494b-ac7c-0d63694dcae3" providerId="ADAL" clId="{F4148E15-2B44-4AD7-8E4B-BE1BBD01A308}" dt="2024-06-14T09:05:20.683" v="2322" actId="478"/>
          <ac:spMkLst>
            <pc:docMk/>
            <pc:sldMk cId="3765445205" sldId="836"/>
            <ac:spMk id="3" creationId="{A27AF553-7FE9-1869-EBEC-79CB9D9F9A25}"/>
          </ac:spMkLst>
        </pc:spChg>
        <pc:spChg chg="mod">
          <ac:chgData name="Philip Ward" userId="d6741945-4b31-494b-ac7c-0d63694dcae3" providerId="ADAL" clId="{F4148E15-2B44-4AD7-8E4B-BE1BBD01A308}" dt="2024-06-14T09:05:18.066" v="2321" actId="20577"/>
          <ac:spMkLst>
            <pc:docMk/>
            <pc:sldMk cId="3765445205" sldId="836"/>
            <ac:spMk id="5" creationId="{C3AD83EA-E4E5-C570-C502-6BC8B4D10797}"/>
          </ac:spMkLst>
        </pc:spChg>
        <pc:spChg chg="add mod">
          <ac:chgData name="Philip Ward" userId="d6741945-4b31-494b-ac7c-0d63694dcae3" providerId="ADAL" clId="{F4148E15-2B44-4AD7-8E4B-BE1BBD01A308}" dt="2024-06-14T09:11:56.893" v="2508" actId="14100"/>
          <ac:spMkLst>
            <pc:docMk/>
            <pc:sldMk cId="3765445205" sldId="836"/>
            <ac:spMk id="8" creationId="{96B9F9B2-3FC7-F5C3-0682-196EC843B607}"/>
          </ac:spMkLst>
        </pc:spChg>
        <pc:spChg chg="add mod">
          <ac:chgData name="Philip Ward" userId="d6741945-4b31-494b-ac7c-0d63694dcae3" providerId="ADAL" clId="{F4148E15-2B44-4AD7-8E4B-BE1BBD01A308}" dt="2024-06-14T09:11:47.364" v="2504" actId="1076"/>
          <ac:spMkLst>
            <pc:docMk/>
            <pc:sldMk cId="3765445205" sldId="836"/>
            <ac:spMk id="9" creationId="{7E618EE2-9F68-5C23-7D29-C37030DA0C76}"/>
          </ac:spMkLst>
        </pc:spChg>
        <pc:spChg chg="add del mod">
          <ac:chgData name="Philip Ward" userId="d6741945-4b31-494b-ac7c-0d63694dcae3" providerId="ADAL" clId="{F4148E15-2B44-4AD7-8E4B-BE1BBD01A308}" dt="2024-06-14T09:12:17.682" v="2510"/>
          <ac:spMkLst>
            <pc:docMk/>
            <pc:sldMk cId="3765445205" sldId="836"/>
            <ac:spMk id="10" creationId="{A623203A-4C43-D38C-BDE9-CC00201FA593}"/>
          </ac:spMkLst>
        </pc:spChg>
        <pc:picChg chg="add mod">
          <ac:chgData name="Philip Ward" userId="d6741945-4b31-494b-ac7c-0d63694dcae3" providerId="ADAL" clId="{F4148E15-2B44-4AD7-8E4B-BE1BBD01A308}" dt="2024-06-14T09:11:54.241" v="2507" actId="14100"/>
          <ac:picMkLst>
            <pc:docMk/>
            <pc:sldMk cId="3765445205" sldId="836"/>
            <ac:picMk id="4" creationId="{D84E9D56-CAF8-5F71-78B9-C1AB2074CFE4}"/>
          </ac:picMkLst>
        </pc:picChg>
        <pc:picChg chg="mod">
          <ac:chgData name="Philip Ward" userId="d6741945-4b31-494b-ac7c-0d63694dcae3" providerId="ADAL" clId="{F4148E15-2B44-4AD7-8E4B-BE1BBD01A308}" dt="2024-06-14T08:28:10.881" v="219" actId="1076"/>
          <ac:picMkLst>
            <pc:docMk/>
            <pc:sldMk cId="3765445205" sldId="836"/>
            <ac:picMk id="7" creationId="{65EA7057-3D7C-4FDF-96F7-1E4AB916AF12}"/>
          </ac:picMkLst>
        </pc:picChg>
        <pc:picChg chg="add mod">
          <ac:chgData name="Philip Ward" userId="d6741945-4b31-494b-ac7c-0d63694dcae3" providerId="ADAL" clId="{F4148E15-2B44-4AD7-8E4B-BE1BBD01A308}" dt="2024-06-14T09:11:51.635" v="2506" actId="1076"/>
          <ac:picMkLst>
            <pc:docMk/>
            <pc:sldMk cId="3765445205" sldId="836"/>
            <ac:picMk id="1026" creationId="{0EE17532-C9DD-2248-CB8A-0B74561CC803}"/>
          </ac:picMkLst>
        </pc:picChg>
      </pc:sldChg>
      <pc:sldChg chg="modSp add del mod">
        <pc:chgData name="Philip Ward" userId="d6741945-4b31-494b-ac7c-0d63694dcae3" providerId="ADAL" clId="{F4148E15-2B44-4AD7-8E4B-BE1BBD01A308}" dt="2024-06-14T09:36:49.611" v="3377" actId="47"/>
        <pc:sldMkLst>
          <pc:docMk/>
          <pc:sldMk cId="2472545687" sldId="837"/>
        </pc:sldMkLst>
        <pc:spChg chg="mod">
          <ac:chgData name="Philip Ward" userId="d6741945-4b31-494b-ac7c-0d63694dcae3" providerId="ADAL" clId="{F4148E15-2B44-4AD7-8E4B-BE1BBD01A308}" dt="2024-06-14T08:39:13.769" v="1583" actId="6549"/>
          <ac:spMkLst>
            <pc:docMk/>
            <pc:sldMk cId="2472545687" sldId="837"/>
            <ac:spMk id="3" creationId="{A27AF553-7FE9-1869-EBEC-79CB9D9F9A25}"/>
          </ac:spMkLst>
        </pc:spChg>
        <pc:spChg chg="mod">
          <ac:chgData name="Philip Ward" userId="d6741945-4b31-494b-ac7c-0d63694dcae3" providerId="ADAL" clId="{F4148E15-2B44-4AD7-8E4B-BE1BBD01A308}" dt="2024-06-14T08:35:27.146" v="1164" actId="20577"/>
          <ac:spMkLst>
            <pc:docMk/>
            <pc:sldMk cId="2472545687" sldId="837"/>
            <ac:spMk id="5" creationId="{C3AD83EA-E4E5-C570-C502-6BC8B4D10797}"/>
          </ac:spMkLst>
        </pc:spChg>
      </pc:sldChg>
      <pc:sldChg chg="modSp add del mod">
        <pc:chgData name="Philip Ward" userId="d6741945-4b31-494b-ac7c-0d63694dcae3" providerId="ADAL" clId="{F4148E15-2B44-4AD7-8E4B-BE1BBD01A308}" dt="2024-06-14T09:36:49.611" v="3377" actId="47"/>
        <pc:sldMkLst>
          <pc:docMk/>
          <pc:sldMk cId="354464143" sldId="838"/>
        </pc:sldMkLst>
        <pc:spChg chg="mod">
          <ac:chgData name="Philip Ward" userId="d6741945-4b31-494b-ac7c-0d63694dcae3" providerId="ADAL" clId="{F4148E15-2B44-4AD7-8E4B-BE1BBD01A308}" dt="2024-06-14T08:56:15.456" v="2304" actId="20577"/>
          <ac:spMkLst>
            <pc:docMk/>
            <pc:sldMk cId="354464143" sldId="838"/>
            <ac:spMk id="3" creationId="{A27AF553-7FE9-1869-EBEC-79CB9D9F9A25}"/>
          </ac:spMkLst>
        </pc:spChg>
        <pc:spChg chg="mod">
          <ac:chgData name="Philip Ward" userId="d6741945-4b31-494b-ac7c-0d63694dcae3" providerId="ADAL" clId="{F4148E15-2B44-4AD7-8E4B-BE1BBD01A308}" dt="2024-06-14T08:39:27.312" v="1607" actId="20577"/>
          <ac:spMkLst>
            <pc:docMk/>
            <pc:sldMk cId="354464143" sldId="838"/>
            <ac:spMk id="5" creationId="{C3AD83EA-E4E5-C570-C502-6BC8B4D10797}"/>
          </ac:spMkLst>
        </pc:spChg>
      </pc:sldChg>
      <pc:sldChg chg="addSp delSp modSp add mod delAnim modAnim">
        <pc:chgData name="Philip Ward" userId="d6741945-4b31-494b-ac7c-0d63694dcae3" providerId="ADAL" clId="{F4148E15-2B44-4AD7-8E4B-BE1BBD01A308}" dt="2024-06-14T09:38:46.098" v="3423" actId="5793"/>
        <pc:sldMkLst>
          <pc:docMk/>
          <pc:sldMk cId="4142697230" sldId="839"/>
        </pc:sldMkLst>
        <pc:spChg chg="del mod">
          <ac:chgData name="Philip Ward" userId="d6741945-4b31-494b-ac7c-0d63694dcae3" providerId="ADAL" clId="{F4148E15-2B44-4AD7-8E4B-BE1BBD01A308}" dt="2024-06-14T09:26:21.139" v="3097" actId="478"/>
          <ac:spMkLst>
            <pc:docMk/>
            <pc:sldMk cId="4142697230" sldId="839"/>
            <ac:spMk id="3" creationId="{A27AF553-7FE9-1869-EBEC-79CB9D9F9A25}"/>
          </ac:spMkLst>
        </pc:spChg>
        <pc:spChg chg="add mod">
          <ac:chgData name="Philip Ward" userId="d6741945-4b31-494b-ac7c-0d63694dcae3" providerId="ADAL" clId="{F4148E15-2B44-4AD7-8E4B-BE1BBD01A308}" dt="2024-06-14T09:38:46.098" v="3423" actId="5793"/>
          <ac:spMkLst>
            <pc:docMk/>
            <pc:sldMk cId="4142697230" sldId="839"/>
            <ac:spMk id="4" creationId="{8D5580FA-2980-BBE9-A965-8C6D2BB6785A}"/>
          </ac:spMkLst>
        </pc:spChg>
        <pc:spChg chg="mod">
          <ac:chgData name="Philip Ward" userId="d6741945-4b31-494b-ac7c-0d63694dcae3" providerId="ADAL" clId="{F4148E15-2B44-4AD7-8E4B-BE1BBD01A308}" dt="2024-06-14T09:25:40.450" v="3096" actId="6549"/>
          <ac:spMkLst>
            <pc:docMk/>
            <pc:sldMk cId="4142697230" sldId="839"/>
            <ac:spMk id="5" creationId="{C3AD83EA-E4E5-C570-C502-6BC8B4D10797}"/>
          </ac:spMkLst>
        </pc:spChg>
        <pc:picChg chg="add del mod">
          <ac:chgData name="Philip Ward" userId="d6741945-4b31-494b-ac7c-0d63694dcae3" providerId="ADAL" clId="{F4148E15-2B44-4AD7-8E4B-BE1BBD01A308}" dt="2024-06-14T09:32:08.874" v="3133"/>
          <ac:picMkLst>
            <pc:docMk/>
            <pc:sldMk cId="4142697230" sldId="839"/>
            <ac:picMk id="2" creationId="{52DB4DB3-0242-3E7E-904E-C872A16CECEE}"/>
          </ac:picMkLst>
        </pc:picChg>
        <pc:picChg chg="add del mod">
          <ac:chgData name="Philip Ward" userId="d6741945-4b31-494b-ac7c-0d63694dcae3" providerId="ADAL" clId="{F4148E15-2B44-4AD7-8E4B-BE1BBD01A308}" dt="2024-06-14T09:38:34.800" v="3419" actId="1076"/>
          <ac:picMkLst>
            <pc:docMk/>
            <pc:sldMk cId="4142697230" sldId="839"/>
            <ac:picMk id="7" creationId="{65EA7057-3D7C-4FDF-96F7-1E4AB916AF12}"/>
          </ac:picMkLst>
        </pc:picChg>
        <pc:picChg chg="add del mod">
          <ac:chgData name="Philip Ward" userId="d6741945-4b31-494b-ac7c-0d63694dcae3" providerId="ADAL" clId="{F4148E15-2B44-4AD7-8E4B-BE1BBD01A308}" dt="2024-06-14T09:26:31.322" v="3105" actId="478"/>
          <ac:picMkLst>
            <pc:docMk/>
            <pc:sldMk cId="4142697230" sldId="839"/>
            <ac:picMk id="3074" creationId="{253251EF-F691-994D-EB12-7DAF83BB5A22}"/>
          </ac:picMkLst>
        </pc:picChg>
        <pc:picChg chg="add del mod">
          <ac:chgData name="Philip Ward" userId="d6741945-4b31-494b-ac7c-0d63694dcae3" providerId="ADAL" clId="{F4148E15-2B44-4AD7-8E4B-BE1BBD01A308}" dt="2024-06-14T09:27:04.013" v="3109"/>
          <ac:picMkLst>
            <pc:docMk/>
            <pc:sldMk cId="4142697230" sldId="839"/>
            <ac:picMk id="3076" creationId="{83F536AD-EFC3-B3B5-6D5B-56AD83F077F6}"/>
          </ac:picMkLst>
        </pc:picChg>
        <pc:picChg chg="add mod">
          <ac:chgData name="Philip Ward" userId="d6741945-4b31-494b-ac7c-0d63694dcae3" providerId="ADAL" clId="{F4148E15-2B44-4AD7-8E4B-BE1BBD01A308}" dt="2024-06-14T09:31:41.123" v="3125" actId="1076"/>
          <ac:picMkLst>
            <pc:docMk/>
            <pc:sldMk cId="4142697230" sldId="839"/>
            <ac:picMk id="3078" creationId="{867920A9-75FA-0261-D1B9-EA6AE78D9A37}"/>
          </ac:picMkLst>
        </pc:picChg>
        <pc:picChg chg="add del mod">
          <ac:chgData name="Philip Ward" userId="d6741945-4b31-494b-ac7c-0d63694dcae3" providerId="ADAL" clId="{F4148E15-2B44-4AD7-8E4B-BE1BBD01A308}" dt="2024-06-14T09:31:50.741" v="3130" actId="14100"/>
          <ac:picMkLst>
            <pc:docMk/>
            <pc:sldMk cId="4142697230" sldId="839"/>
            <ac:picMk id="3080" creationId="{84871E86-6196-A172-DB00-4CFA20BFAE9E}"/>
          </ac:picMkLst>
        </pc:picChg>
        <pc:picChg chg="add del">
          <ac:chgData name="Philip Ward" userId="d6741945-4b31-494b-ac7c-0d63694dcae3" providerId="ADAL" clId="{F4148E15-2B44-4AD7-8E4B-BE1BBD01A308}" dt="2024-06-14T09:31:24.161" v="3120" actId="478"/>
          <ac:picMkLst>
            <pc:docMk/>
            <pc:sldMk cId="4142697230" sldId="839"/>
            <ac:picMk id="3082" creationId="{4578E5FE-54C8-47A2-C29E-2E423E3EE388}"/>
          </ac:picMkLst>
        </pc:picChg>
        <pc:picChg chg="add mod">
          <ac:chgData name="Philip Ward" userId="d6741945-4b31-494b-ac7c-0d63694dcae3" providerId="ADAL" clId="{F4148E15-2B44-4AD7-8E4B-BE1BBD01A308}" dt="2024-06-14T09:32:24.688" v="3135" actId="1076"/>
          <ac:picMkLst>
            <pc:docMk/>
            <pc:sldMk cId="4142697230" sldId="839"/>
            <ac:picMk id="3084" creationId="{6EC26B1F-472D-1ACC-2AC0-9A6E1F7C3FB1}"/>
          </ac:picMkLst>
        </pc:picChg>
      </pc:sldChg>
      <pc:sldChg chg="add ord">
        <pc:chgData name="Philip Ward" userId="d6741945-4b31-494b-ac7c-0d63694dcae3" providerId="ADAL" clId="{F4148E15-2B44-4AD7-8E4B-BE1BBD01A308}" dt="2024-06-14T09:33:12.485" v="3144"/>
        <pc:sldMkLst>
          <pc:docMk/>
          <pc:sldMk cId="3227594235" sldId="840"/>
        </pc:sldMkLst>
      </pc:sldChg>
      <pc:sldChg chg="addSp delSp modSp add mod modAnim">
        <pc:chgData name="Philip Ward" userId="d6741945-4b31-494b-ac7c-0d63694dcae3" providerId="ADAL" clId="{F4148E15-2B44-4AD7-8E4B-BE1BBD01A308}" dt="2024-06-14T09:38:06.469" v="3409"/>
        <pc:sldMkLst>
          <pc:docMk/>
          <pc:sldMk cId="491221752" sldId="841"/>
        </pc:sldMkLst>
        <pc:spChg chg="add mod">
          <ac:chgData name="Philip Ward" userId="d6741945-4b31-494b-ac7c-0d63694dcae3" providerId="ADAL" clId="{F4148E15-2B44-4AD7-8E4B-BE1BBD01A308}" dt="2024-06-14T09:23:40.994" v="3052" actId="313"/>
          <ac:spMkLst>
            <pc:docMk/>
            <pc:sldMk cId="491221752" sldId="841"/>
            <ac:spMk id="2" creationId="{F1652B3F-5069-9943-BA4E-4CA64E3C8A1F}"/>
          </ac:spMkLst>
        </pc:spChg>
        <pc:spChg chg="mod">
          <ac:chgData name="Philip Ward" userId="d6741945-4b31-494b-ac7c-0d63694dcae3" providerId="ADAL" clId="{F4148E15-2B44-4AD7-8E4B-BE1BBD01A308}" dt="2024-06-14T09:18:58.506" v="2983" actId="20577"/>
          <ac:spMkLst>
            <pc:docMk/>
            <pc:sldMk cId="491221752" sldId="841"/>
            <ac:spMk id="5" creationId="{C3AD83EA-E4E5-C570-C502-6BC8B4D10797}"/>
          </ac:spMkLst>
        </pc:spChg>
        <pc:spChg chg="add mod">
          <ac:chgData name="Philip Ward" userId="d6741945-4b31-494b-ac7c-0d63694dcae3" providerId="ADAL" clId="{F4148E15-2B44-4AD7-8E4B-BE1BBD01A308}" dt="2024-06-14T09:24:25.297" v="3065" actId="2711"/>
          <ac:spMkLst>
            <pc:docMk/>
            <pc:sldMk cId="491221752" sldId="841"/>
            <ac:spMk id="6" creationId="{0CC06BCA-5577-5907-C934-5A4FFBE73B46}"/>
          </ac:spMkLst>
        </pc:spChg>
        <pc:spChg chg="del">
          <ac:chgData name="Philip Ward" userId="d6741945-4b31-494b-ac7c-0d63694dcae3" providerId="ADAL" clId="{F4148E15-2B44-4AD7-8E4B-BE1BBD01A308}" dt="2024-06-14T09:19:02.722" v="2986" actId="478"/>
          <ac:spMkLst>
            <pc:docMk/>
            <pc:sldMk cId="491221752" sldId="841"/>
            <ac:spMk id="8" creationId="{96B9F9B2-3FC7-F5C3-0682-196EC843B607}"/>
          </ac:spMkLst>
        </pc:spChg>
        <pc:spChg chg="mod">
          <ac:chgData name="Philip Ward" userId="d6741945-4b31-494b-ac7c-0d63694dcae3" providerId="ADAL" clId="{F4148E15-2B44-4AD7-8E4B-BE1BBD01A308}" dt="2024-06-14T09:23:02.779" v="3019" actId="1076"/>
          <ac:spMkLst>
            <pc:docMk/>
            <pc:sldMk cId="491221752" sldId="841"/>
            <ac:spMk id="9" creationId="{7E618EE2-9F68-5C23-7D29-C37030DA0C76}"/>
          </ac:spMkLst>
        </pc:spChg>
        <pc:spChg chg="add mod">
          <ac:chgData name="Philip Ward" userId="d6741945-4b31-494b-ac7c-0d63694dcae3" providerId="ADAL" clId="{F4148E15-2B44-4AD7-8E4B-BE1BBD01A308}" dt="2024-06-14T09:25:08.371" v="3086" actId="1076"/>
          <ac:spMkLst>
            <pc:docMk/>
            <pc:sldMk cId="491221752" sldId="841"/>
            <ac:spMk id="10" creationId="{B10B3B92-7C7E-5BF7-EC02-2BABCEA46B80}"/>
          </ac:spMkLst>
        </pc:spChg>
        <pc:picChg chg="del">
          <ac:chgData name="Philip Ward" userId="d6741945-4b31-494b-ac7c-0d63694dcae3" providerId="ADAL" clId="{F4148E15-2B44-4AD7-8E4B-BE1BBD01A308}" dt="2024-06-14T09:19:01.159" v="2985" actId="478"/>
          <ac:picMkLst>
            <pc:docMk/>
            <pc:sldMk cId="491221752" sldId="841"/>
            <ac:picMk id="4" creationId="{D84E9D56-CAF8-5F71-78B9-C1AB2074CFE4}"/>
          </ac:picMkLst>
        </pc:picChg>
        <pc:picChg chg="del mod">
          <ac:chgData name="Philip Ward" userId="d6741945-4b31-494b-ac7c-0d63694dcae3" providerId="ADAL" clId="{F4148E15-2B44-4AD7-8E4B-BE1BBD01A308}" dt="2024-06-14T09:24:17.835" v="3064" actId="478"/>
          <ac:picMkLst>
            <pc:docMk/>
            <pc:sldMk cId="491221752" sldId="841"/>
            <ac:picMk id="7" creationId="{65EA7057-3D7C-4FDF-96F7-1E4AB916AF12}"/>
          </ac:picMkLst>
        </pc:picChg>
        <pc:picChg chg="del">
          <ac:chgData name="Philip Ward" userId="d6741945-4b31-494b-ac7c-0d63694dcae3" providerId="ADAL" clId="{F4148E15-2B44-4AD7-8E4B-BE1BBD01A308}" dt="2024-06-14T09:19:00.811" v="2984" actId="478"/>
          <ac:picMkLst>
            <pc:docMk/>
            <pc:sldMk cId="491221752" sldId="841"/>
            <ac:picMk id="1026" creationId="{0EE17532-C9DD-2248-CB8A-0B74561CC803}"/>
          </ac:picMkLst>
        </pc:picChg>
        <pc:picChg chg="add mod">
          <ac:chgData name="Philip Ward" userId="d6741945-4b31-494b-ac7c-0d63694dcae3" providerId="ADAL" clId="{F4148E15-2B44-4AD7-8E4B-BE1BBD01A308}" dt="2024-06-14T09:24:37.997" v="3069" actId="1076"/>
          <ac:picMkLst>
            <pc:docMk/>
            <pc:sldMk cId="491221752" sldId="841"/>
            <ac:picMk id="2050" creationId="{E832BC20-268E-D624-6AB6-F6306D9A9542}"/>
          </ac:picMkLst>
        </pc:picChg>
        <pc:picChg chg="add mod">
          <ac:chgData name="Philip Ward" userId="d6741945-4b31-494b-ac7c-0d63694dcae3" providerId="ADAL" clId="{F4148E15-2B44-4AD7-8E4B-BE1BBD01A308}" dt="2024-06-14T09:24:30.154" v="3066" actId="14100"/>
          <ac:picMkLst>
            <pc:docMk/>
            <pc:sldMk cId="491221752" sldId="841"/>
            <ac:picMk id="2052" creationId="{4D4FE83C-B2DF-DB19-FDC7-BD005074E586}"/>
          </ac:picMkLst>
        </pc:picChg>
      </pc:sldChg>
      <pc:sldChg chg="modSp add mod ord modAnim">
        <pc:chgData name="Philip Ward" userId="d6741945-4b31-494b-ac7c-0d63694dcae3" providerId="ADAL" clId="{F4148E15-2B44-4AD7-8E4B-BE1BBD01A308}" dt="2024-06-14T09:34:55.670" v="3346" actId="13926"/>
        <pc:sldMkLst>
          <pc:docMk/>
          <pc:sldMk cId="1784246783" sldId="842"/>
        </pc:sldMkLst>
        <pc:spChg chg="mod">
          <ac:chgData name="Philip Ward" userId="d6741945-4b31-494b-ac7c-0d63694dcae3" providerId="ADAL" clId="{F4148E15-2B44-4AD7-8E4B-BE1BBD01A308}" dt="2024-06-14T09:34:55.670" v="3346" actId="13926"/>
          <ac:spMkLst>
            <pc:docMk/>
            <pc:sldMk cId="1784246783" sldId="842"/>
            <ac:spMk id="3" creationId="{A27AF553-7FE9-1869-EBEC-79CB9D9F9A25}"/>
          </ac:spMkLst>
        </pc:spChg>
        <pc:spChg chg="mod">
          <ac:chgData name="Philip Ward" userId="d6741945-4b31-494b-ac7c-0d63694dcae3" providerId="ADAL" clId="{F4148E15-2B44-4AD7-8E4B-BE1BBD01A308}" dt="2024-06-14T09:33:23.425" v="3166" actId="20577"/>
          <ac:spMkLst>
            <pc:docMk/>
            <pc:sldMk cId="1784246783" sldId="842"/>
            <ac:spMk id="5" creationId="{C3AD83EA-E4E5-C570-C502-6BC8B4D10797}"/>
          </ac:spMkLst>
        </pc:spChg>
      </pc:sldChg>
      <pc:sldChg chg="add del">
        <pc:chgData name="Philip Ward" userId="d6741945-4b31-494b-ac7c-0d63694dcae3" providerId="ADAL" clId="{F4148E15-2B44-4AD7-8E4B-BE1BBD01A308}" dt="2024-06-14T09:33:08.349" v="3142"/>
        <pc:sldMkLst>
          <pc:docMk/>
          <pc:sldMk cId="2451316492" sldId="842"/>
        </pc:sldMkLst>
      </pc:sldChg>
      <pc:sldChg chg="addSp delSp modSp add del mod delAnim">
        <pc:chgData name="Philip Ward" userId="d6741945-4b31-494b-ac7c-0d63694dcae3" providerId="ADAL" clId="{F4148E15-2B44-4AD7-8E4B-BE1BBD01A308}" dt="2024-06-14T09:36:49.611" v="3377" actId="47"/>
        <pc:sldMkLst>
          <pc:docMk/>
          <pc:sldMk cId="1237931780" sldId="843"/>
        </pc:sldMkLst>
        <pc:spChg chg="del">
          <ac:chgData name="Philip Ward" userId="d6741945-4b31-494b-ac7c-0d63694dcae3" providerId="ADAL" clId="{F4148E15-2B44-4AD7-8E4B-BE1BBD01A308}" dt="2024-06-14T09:36:13.562" v="3355" actId="478"/>
          <ac:spMkLst>
            <pc:docMk/>
            <pc:sldMk cId="1237931780" sldId="843"/>
            <ac:spMk id="3" creationId="{A27AF553-7FE9-1869-EBEC-79CB9D9F9A25}"/>
          </ac:spMkLst>
        </pc:spChg>
        <pc:spChg chg="mod">
          <ac:chgData name="Philip Ward" userId="d6741945-4b31-494b-ac7c-0d63694dcae3" providerId="ADAL" clId="{F4148E15-2B44-4AD7-8E4B-BE1BBD01A308}" dt="2024-06-14T09:36:22.123" v="3371" actId="20577"/>
          <ac:spMkLst>
            <pc:docMk/>
            <pc:sldMk cId="1237931780" sldId="843"/>
            <ac:spMk id="5" creationId="{C3AD83EA-E4E5-C570-C502-6BC8B4D10797}"/>
          </ac:spMkLst>
        </pc:spChg>
        <pc:picChg chg="add mod">
          <ac:chgData name="Philip Ward" userId="d6741945-4b31-494b-ac7c-0d63694dcae3" providerId="ADAL" clId="{F4148E15-2B44-4AD7-8E4B-BE1BBD01A308}" dt="2024-06-14T09:36:34.154" v="3376" actId="1076"/>
          <ac:picMkLst>
            <pc:docMk/>
            <pc:sldMk cId="1237931780" sldId="843"/>
            <ac:picMk id="4098" creationId="{BDB248A6-2362-EA40-F869-A800C4537118}"/>
          </ac:picMkLst>
        </pc:picChg>
      </pc:sldChg>
      <pc:sldMasterChg chg="delSldLayout">
        <pc:chgData name="Philip Ward" userId="d6741945-4b31-494b-ac7c-0d63694dcae3" providerId="ADAL" clId="{F4148E15-2B44-4AD7-8E4B-BE1BBD01A308}" dt="2024-06-14T09:54:21.918" v="3424" actId="47"/>
        <pc:sldMasterMkLst>
          <pc:docMk/>
          <pc:sldMasterMk cId="2227428993" sldId="2147483660"/>
        </pc:sldMasterMkLst>
        <pc:sldLayoutChg chg="del">
          <pc:chgData name="Philip Ward" userId="d6741945-4b31-494b-ac7c-0d63694dcae3" providerId="ADAL" clId="{F4148E15-2B44-4AD7-8E4B-BE1BBD01A308}" dt="2024-06-14T09:54:21.918" v="3424" actId="47"/>
          <pc:sldLayoutMkLst>
            <pc:docMk/>
            <pc:sldMasterMk cId="2227428993" sldId="2147483660"/>
            <pc:sldLayoutMk cId="2307038472" sldId="2147483663"/>
          </pc:sldLayoutMkLst>
        </pc:sldLayoutChg>
      </pc:sldMasterChg>
    </pc:docChg>
  </pc:docChgLst>
  <pc:docChgLst>
    <pc:chgData name="Philip Ward" userId="d6741945-4b31-494b-ac7c-0d63694dcae3" providerId="ADAL" clId="{F0CAA84D-09BC-434C-A64F-F680FDBEA25B}"/>
    <pc:docChg chg="undo custSel addSld delSld modSld sldOrd modMainMaster">
      <pc:chgData name="Philip Ward" userId="d6741945-4b31-494b-ac7c-0d63694dcae3" providerId="ADAL" clId="{F0CAA84D-09BC-434C-A64F-F680FDBEA25B}" dt="2024-05-28T13:28:46.406" v="1068" actId="47"/>
      <pc:docMkLst>
        <pc:docMk/>
      </pc:docMkLst>
      <pc:sldChg chg="addSp delSp modSp mod">
        <pc:chgData name="Philip Ward" userId="d6741945-4b31-494b-ac7c-0d63694dcae3" providerId="ADAL" clId="{F0CAA84D-09BC-434C-A64F-F680FDBEA25B}" dt="2024-05-28T11:32:43.102" v="111"/>
        <pc:sldMkLst>
          <pc:docMk/>
          <pc:sldMk cId="1809120041" sldId="256"/>
        </pc:sldMkLst>
        <pc:spChg chg="mod">
          <ac:chgData name="Philip Ward" userId="d6741945-4b31-494b-ac7c-0d63694dcae3" providerId="ADAL" clId="{F0CAA84D-09BC-434C-A64F-F680FDBEA25B}" dt="2024-05-28T11:31:32.153" v="110" actId="20577"/>
          <ac:spMkLst>
            <pc:docMk/>
            <pc:sldMk cId="1809120041" sldId="256"/>
            <ac:spMk id="3" creationId="{9ABDDD69-7B4D-3723-22D9-95CEE96778E8}"/>
          </ac:spMkLst>
        </pc:spChg>
        <pc:spChg chg="del">
          <ac:chgData name="Philip Ward" userId="d6741945-4b31-494b-ac7c-0d63694dcae3" providerId="ADAL" clId="{F0CAA84D-09BC-434C-A64F-F680FDBEA25B}" dt="2024-05-28T11:30:57.670" v="32" actId="478"/>
          <ac:spMkLst>
            <pc:docMk/>
            <pc:sldMk cId="1809120041" sldId="256"/>
            <ac:spMk id="6" creationId="{C2D8B12E-9175-E15C-C9A1-F3E57A1E796D}"/>
          </ac:spMkLst>
        </pc:spChg>
        <pc:picChg chg="add">
          <ac:chgData name="Philip Ward" userId="d6741945-4b31-494b-ac7c-0d63694dcae3" providerId="ADAL" clId="{F0CAA84D-09BC-434C-A64F-F680FDBEA25B}" dt="2024-05-28T11:32:43.102" v="111"/>
          <ac:picMkLst>
            <pc:docMk/>
            <pc:sldMk cId="1809120041" sldId="256"/>
            <ac:picMk id="4" creationId="{1807181D-6921-F239-8C9F-B4335E26646D}"/>
          </ac:picMkLst>
        </pc:picChg>
        <pc:picChg chg="mod">
          <ac:chgData name="Philip Ward" userId="d6741945-4b31-494b-ac7c-0d63694dcae3" providerId="ADAL" clId="{F0CAA84D-09BC-434C-A64F-F680FDBEA25B}" dt="2024-05-28T11:30:22.928" v="18" actId="1076"/>
          <ac:picMkLst>
            <pc:docMk/>
            <pc:sldMk cId="1809120041" sldId="256"/>
            <ac:picMk id="7" creationId="{65EA7057-3D7C-4FDF-96F7-1E4AB916AF12}"/>
          </ac:picMkLst>
        </pc:picChg>
        <pc:picChg chg="add del mod">
          <ac:chgData name="Philip Ward" userId="d6741945-4b31-494b-ac7c-0d63694dcae3" providerId="ADAL" clId="{F0CAA84D-09BC-434C-A64F-F680FDBEA25B}" dt="2024-05-28T11:31:03.855" v="35" actId="1076"/>
          <ac:picMkLst>
            <pc:docMk/>
            <pc:sldMk cId="1809120041" sldId="256"/>
            <ac:picMk id="1026" creationId="{FD541AAF-28A8-861D-548E-569B7C1080A7}"/>
          </ac:picMkLst>
        </pc:picChg>
        <pc:picChg chg="add mod">
          <ac:chgData name="Philip Ward" userId="d6741945-4b31-494b-ac7c-0d63694dcae3" providerId="ADAL" clId="{F0CAA84D-09BC-434C-A64F-F680FDBEA25B}" dt="2024-05-28T11:30:39.999" v="25" actId="1076"/>
          <ac:picMkLst>
            <pc:docMk/>
            <pc:sldMk cId="1809120041" sldId="256"/>
            <ac:picMk id="1028" creationId="{C9061E35-992F-F683-25D0-816E7AF93928}"/>
          </ac:picMkLst>
        </pc:picChg>
        <pc:picChg chg="add mod">
          <ac:chgData name="Philip Ward" userId="d6741945-4b31-494b-ac7c-0d63694dcae3" providerId="ADAL" clId="{F0CAA84D-09BC-434C-A64F-F680FDBEA25B}" dt="2024-05-28T11:31:06.711" v="36" actId="1076"/>
          <ac:picMkLst>
            <pc:docMk/>
            <pc:sldMk cId="1809120041" sldId="256"/>
            <ac:picMk id="1030" creationId="{D2FB35E0-8822-1EA0-EC5C-B5E5547CECA0}"/>
          </ac:picMkLst>
        </pc:picChg>
      </pc:sldChg>
      <pc:sldChg chg="addSp delSp modSp mod ord">
        <pc:chgData name="Philip Ward" userId="d6741945-4b31-494b-ac7c-0d63694dcae3" providerId="ADAL" clId="{F0CAA84D-09BC-434C-A64F-F680FDBEA25B}" dt="2024-05-28T13:28:44.509" v="1067" actId="20577"/>
        <pc:sldMkLst>
          <pc:docMk/>
          <pc:sldMk cId="2364551333" sldId="257"/>
        </pc:sldMkLst>
        <pc:spChg chg="del mod">
          <ac:chgData name="Philip Ward" userId="d6741945-4b31-494b-ac7c-0d63694dcae3" providerId="ADAL" clId="{F0CAA84D-09BC-434C-A64F-F680FDBEA25B}" dt="2024-05-28T11:56:30.109" v="972" actId="478"/>
          <ac:spMkLst>
            <pc:docMk/>
            <pc:sldMk cId="2364551333" sldId="257"/>
            <ac:spMk id="2" creationId="{F40F66A5-B7EC-77A4-4661-D911D5BDD4DB}"/>
          </ac:spMkLst>
        </pc:spChg>
        <pc:spChg chg="add mod">
          <ac:chgData name="Philip Ward" userId="d6741945-4b31-494b-ac7c-0d63694dcae3" providerId="ADAL" clId="{F0CAA84D-09BC-434C-A64F-F680FDBEA25B}" dt="2024-05-28T13:28:37.005" v="1055" actId="5793"/>
          <ac:spMkLst>
            <pc:docMk/>
            <pc:sldMk cId="2364551333" sldId="257"/>
            <ac:spMk id="3" creationId="{A27AF553-7FE9-1869-EBEC-79CB9D9F9A25}"/>
          </ac:spMkLst>
        </pc:spChg>
        <pc:spChg chg="add mod">
          <ac:chgData name="Philip Ward" userId="d6741945-4b31-494b-ac7c-0d63694dcae3" providerId="ADAL" clId="{F0CAA84D-09BC-434C-A64F-F680FDBEA25B}" dt="2024-05-28T13:28:44.509" v="1067" actId="20577"/>
          <ac:spMkLst>
            <pc:docMk/>
            <pc:sldMk cId="2364551333" sldId="257"/>
            <ac:spMk id="5" creationId="{C3AD83EA-E4E5-C570-C502-6BC8B4D10797}"/>
          </ac:spMkLst>
        </pc:spChg>
      </pc:sldChg>
      <pc:sldChg chg="addSp modSp mod">
        <pc:chgData name="Philip Ward" userId="d6741945-4b31-494b-ac7c-0d63694dcae3" providerId="ADAL" clId="{F0CAA84D-09BC-434C-A64F-F680FDBEA25B}" dt="2024-05-28T11:44:52.509" v="393" actId="1076"/>
        <pc:sldMkLst>
          <pc:docMk/>
          <pc:sldMk cId="4176561899" sldId="258"/>
        </pc:sldMkLst>
        <pc:spChg chg="mod">
          <ac:chgData name="Philip Ward" userId="d6741945-4b31-494b-ac7c-0d63694dcae3" providerId="ADAL" clId="{F0CAA84D-09BC-434C-A64F-F680FDBEA25B}" dt="2024-05-28T11:44:52.509" v="393" actId="1076"/>
          <ac:spMkLst>
            <pc:docMk/>
            <pc:sldMk cId="4176561899" sldId="258"/>
            <ac:spMk id="2" creationId="{F40F66A5-B7EC-77A4-4661-D911D5BDD4DB}"/>
          </ac:spMkLst>
        </pc:spChg>
        <pc:spChg chg="add mod">
          <ac:chgData name="Philip Ward" userId="d6741945-4b31-494b-ac7c-0d63694dcae3" providerId="ADAL" clId="{F0CAA84D-09BC-434C-A64F-F680FDBEA25B}" dt="2024-05-28T11:44:52.055" v="392"/>
          <ac:spMkLst>
            <pc:docMk/>
            <pc:sldMk cId="4176561899" sldId="258"/>
            <ac:spMk id="9" creationId="{6D2A79C8-0AA1-7D11-2A5D-9F4011EA9276}"/>
          </ac:spMkLst>
        </pc:spChg>
        <pc:picChg chg="add mod">
          <ac:chgData name="Philip Ward" userId="d6741945-4b31-494b-ac7c-0d63694dcae3" providerId="ADAL" clId="{F0CAA84D-09BC-434C-A64F-F680FDBEA25B}" dt="2024-05-28T11:43:53.389" v="363"/>
          <ac:picMkLst>
            <pc:docMk/>
            <pc:sldMk cId="4176561899" sldId="258"/>
            <ac:picMk id="5" creationId="{C63F82A7-ADFC-8393-7598-F0390E8E9904}"/>
          </ac:picMkLst>
        </pc:picChg>
        <pc:picChg chg="add mod">
          <ac:chgData name="Philip Ward" userId="d6741945-4b31-494b-ac7c-0d63694dcae3" providerId="ADAL" clId="{F0CAA84D-09BC-434C-A64F-F680FDBEA25B}" dt="2024-05-28T11:43:53.389" v="363"/>
          <ac:picMkLst>
            <pc:docMk/>
            <pc:sldMk cId="4176561899" sldId="258"/>
            <ac:picMk id="6" creationId="{AB88789B-7CB5-350E-4BA3-17F9672E1E44}"/>
          </ac:picMkLst>
        </pc:picChg>
        <pc:picChg chg="add mod">
          <ac:chgData name="Philip Ward" userId="d6741945-4b31-494b-ac7c-0d63694dcae3" providerId="ADAL" clId="{F0CAA84D-09BC-434C-A64F-F680FDBEA25B}" dt="2024-05-28T11:43:53.389" v="363"/>
          <ac:picMkLst>
            <pc:docMk/>
            <pc:sldMk cId="4176561899" sldId="258"/>
            <ac:picMk id="8" creationId="{E1C0CE08-6E8B-224F-6FC6-97993AC9E775}"/>
          </ac:picMkLst>
        </pc:picChg>
      </pc:sldChg>
      <pc:sldChg chg="del">
        <pc:chgData name="Philip Ward" userId="d6741945-4b31-494b-ac7c-0d63694dcae3" providerId="ADAL" clId="{F0CAA84D-09BC-434C-A64F-F680FDBEA25B}" dt="2024-05-28T11:45:04.736" v="394" actId="47"/>
        <pc:sldMkLst>
          <pc:docMk/>
          <pc:sldMk cId="3813686741" sldId="259"/>
        </pc:sldMkLst>
      </pc:sldChg>
      <pc:sldChg chg="del">
        <pc:chgData name="Philip Ward" userId="d6741945-4b31-494b-ac7c-0d63694dcae3" providerId="ADAL" clId="{F0CAA84D-09BC-434C-A64F-F680FDBEA25B}" dt="2024-05-28T11:45:04.736" v="394" actId="47"/>
        <pc:sldMkLst>
          <pc:docMk/>
          <pc:sldMk cId="1284922959" sldId="260"/>
        </pc:sldMkLst>
      </pc:sldChg>
      <pc:sldChg chg="del">
        <pc:chgData name="Philip Ward" userId="d6741945-4b31-494b-ac7c-0d63694dcae3" providerId="ADAL" clId="{F0CAA84D-09BC-434C-A64F-F680FDBEA25B}" dt="2024-05-28T11:45:04.736" v="394" actId="47"/>
        <pc:sldMkLst>
          <pc:docMk/>
          <pc:sldMk cId="2303920140" sldId="261"/>
        </pc:sldMkLst>
      </pc:sldChg>
      <pc:sldChg chg="addSp modSp mod">
        <pc:chgData name="Philip Ward" userId="d6741945-4b31-494b-ac7c-0d63694dcae3" providerId="ADAL" clId="{F0CAA84D-09BC-434C-A64F-F680FDBEA25B}" dt="2024-05-28T11:41:59.322" v="292" actId="14100"/>
        <pc:sldMkLst>
          <pc:docMk/>
          <pc:sldMk cId="0" sldId="266"/>
        </pc:sldMkLst>
        <pc:spChg chg="add mod">
          <ac:chgData name="Philip Ward" userId="d6741945-4b31-494b-ac7c-0d63694dcae3" providerId="ADAL" clId="{F0CAA84D-09BC-434C-A64F-F680FDBEA25B}" dt="2024-05-28T11:41:55.306" v="291" actId="20577"/>
          <ac:spMkLst>
            <pc:docMk/>
            <pc:sldMk cId="0" sldId="266"/>
            <ac:spMk id="2" creationId="{46ADAEF4-9174-ADE5-BE6E-36441082BDA7}"/>
          </ac:spMkLst>
        </pc:spChg>
        <pc:spChg chg="mod">
          <ac:chgData name="Philip Ward" userId="d6741945-4b31-494b-ac7c-0d63694dcae3" providerId="ADAL" clId="{F0CAA84D-09BC-434C-A64F-F680FDBEA25B}" dt="2024-05-28T11:41:59.322" v="292" actId="14100"/>
          <ac:spMkLst>
            <pc:docMk/>
            <pc:sldMk cId="0" sldId="266"/>
            <ac:spMk id="249" creationId="{00000000-0000-0000-0000-000000000000}"/>
          </ac:spMkLst>
        </pc:spChg>
      </pc:sldChg>
      <pc:sldChg chg="add">
        <pc:chgData name="Philip Ward" userId="d6741945-4b31-494b-ac7c-0d63694dcae3" providerId="ADAL" clId="{F0CAA84D-09BC-434C-A64F-F680FDBEA25B}" dt="2024-05-28T11:32:46.544" v="112"/>
        <pc:sldMkLst>
          <pc:docMk/>
          <pc:sldMk cId="131348513" sldId="272"/>
        </pc:sldMkLst>
      </pc:sldChg>
      <pc:sldChg chg="addSp delSp modSp mod">
        <pc:chgData name="Philip Ward" userId="d6741945-4b31-494b-ac7c-0d63694dcae3" providerId="ADAL" clId="{F0CAA84D-09BC-434C-A64F-F680FDBEA25B}" dt="2024-05-28T11:40:11.097" v="206" actId="1076"/>
        <pc:sldMkLst>
          <pc:docMk/>
          <pc:sldMk cId="0" sldId="275"/>
        </pc:sldMkLst>
        <pc:spChg chg="add del mod">
          <ac:chgData name="Philip Ward" userId="d6741945-4b31-494b-ac7c-0d63694dcae3" providerId="ADAL" clId="{F0CAA84D-09BC-434C-A64F-F680FDBEA25B}" dt="2024-05-28T11:35:01.297" v="118" actId="478"/>
          <ac:spMkLst>
            <pc:docMk/>
            <pc:sldMk cId="0" sldId="275"/>
            <ac:spMk id="3" creationId="{CFABD1AA-7FAE-FFAD-D8D0-7404BBFD7FA0}"/>
          </ac:spMkLst>
        </pc:spChg>
        <pc:spChg chg="add del mod">
          <ac:chgData name="Philip Ward" userId="d6741945-4b31-494b-ac7c-0d63694dcae3" providerId="ADAL" clId="{F0CAA84D-09BC-434C-A64F-F680FDBEA25B}" dt="2024-05-28T11:35:08.001" v="121" actId="478"/>
          <ac:spMkLst>
            <pc:docMk/>
            <pc:sldMk cId="0" sldId="275"/>
            <ac:spMk id="5" creationId="{DC18EB18-E76A-13EA-D986-18BC2A818FAA}"/>
          </ac:spMkLst>
        </pc:spChg>
        <pc:spChg chg="add mod">
          <ac:chgData name="Philip Ward" userId="d6741945-4b31-494b-ac7c-0d63694dcae3" providerId="ADAL" clId="{F0CAA84D-09BC-434C-A64F-F680FDBEA25B}" dt="2024-05-28T11:39:02.857" v="177" actId="20577"/>
          <ac:spMkLst>
            <pc:docMk/>
            <pc:sldMk cId="0" sldId="275"/>
            <ac:spMk id="9" creationId="{2BC3478F-06B2-5AAE-4A33-BF25B9ED0BFB}"/>
          </ac:spMkLst>
        </pc:spChg>
        <pc:spChg chg="add mod">
          <ac:chgData name="Philip Ward" userId="d6741945-4b31-494b-ac7c-0d63694dcae3" providerId="ADAL" clId="{F0CAA84D-09BC-434C-A64F-F680FDBEA25B}" dt="2024-05-28T11:40:02.602" v="203" actId="1076"/>
          <ac:spMkLst>
            <pc:docMk/>
            <pc:sldMk cId="0" sldId="275"/>
            <ac:spMk id="10" creationId="{3B5323DA-0264-8BDF-8FEF-778AA3F74016}"/>
          </ac:spMkLst>
        </pc:spChg>
        <pc:spChg chg="mod">
          <ac:chgData name="Philip Ward" userId="d6741945-4b31-494b-ac7c-0d63694dcae3" providerId="ADAL" clId="{F0CAA84D-09BC-434C-A64F-F680FDBEA25B}" dt="2024-05-28T11:34:35.727" v="115" actId="27636"/>
          <ac:spMkLst>
            <pc:docMk/>
            <pc:sldMk cId="0" sldId="275"/>
            <ac:spMk id="149" creationId="{00000000-0000-0000-0000-000000000000}"/>
          </ac:spMkLst>
        </pc:spChg>
        <pc:spChg chg="del">
          <ac:chgData name="Philip Ward" userId="d6741945-4b31-494b-ac7c-0d63694dcae3" providerId="ADAL" clId="{F0CAA84D-09BC-434C-A64F-F680FDBEA25B}" dt="2024-05-28T11:34:59.037" v="117" actId="478"/>
          <ac:spMkLst>
            <pc:docMk/>
            <pc:sldMk cId="0" sldId="275"/>
            <ac:spMk id="150" creationId="{00000000-0000-0000-0000-000000000000}"/>
          </ac:spMkLst>
        </pc:spChg>
        <pc:spChg chg="del">
          <ac:chgData name="Philip Ward" userId="d6741945-4b31-494b-ac7c-0d63694dcae3" providerId="ADAL" clId="{F0CAA84D-09BC-434C-A64F-F680FDBEA25B}" dt="2024-05-28T11:35:06.629" v="119" actId="478"/>
          <ac:spMkLst>
            <pc:docMk/>
            <pc:sldMk cId="0" sldId="275"/>
            <ac:spMk id="151" creationId="{00000000-0000-0000-0000-000000000000}"/>
          </ac:spMkLst>
        </pc:spChg>
        <pc:spChg chg="del mod">
          <ac:chgData name="Philip Ward" userId="d6741945-4b31-494b-ac7c-0d63694dcae3" providerId="ADAL" clId="{F0CAA84D-09BC-434C-A64F-F680FDBEA25B}" dt="2024-05-28T11:36:29.345" v="134" actId="478"/>
          <ac:spMkLst>
            <pc:docMk/>
            <pc:sldMk cId="0" sldId="275"/>
            <ac:spMk id="152" creationId="{00000000-0000-0000-0000-000000000000}"/>
          </ac:spMkLst>
        </pc:spChg>
        <pc:picChg chg="add mod">
          <ac:chgData name="Philip Ward" userId="d6741945-4b31-494b-ac7c-0d63694dcae3" providerId="ADAL" clId="{F0CAA84D-09BC-434C-A64F-F680FDBEA25B}" dt="2024-05-28T11:40:06.511" v="204" actId="1076"/>
          <ac:picMkLst>
            <pc:docMk/>
            <pc:sldMk cId="0" sldId="275"/>
            <ac:picMk id="6" creationId="{469EB65F-DAC1-86E3-DBA6-DDAE45E07153}"/>
          </ac:picMkLst>
        </pc:picChg>
        <pc:picChg chg="add mod">
          <ac:chgData name="Philip Ward" userId="d6741945-4b31-494b-ac7c-0d63694dcae3" providerId="ADAL" clId="{F0CAA84D-09BC-434C-A64F-F680FDBEA25B}" dt="2024-05-28T11:40:09.305" v="205" actId="1076"/>
          <ac:picMkLst>
            <pc:docMk/>
            <pc:sldMk cId="0" sldId="275"/>
            <ac:picMk id="7" creationId="{AA55D1CB-3172-02B6-EDB9-986582A51BE7}"/>
          </ac:picMkLst>
        </pc:picChg>
        <pc:picChg chg="add mod">
          <ac:chgData name="Philip Ward" userId="d6741945-4b31-494b-ac7c-0d63694dcae3" providerId="ADAL" clId="{F0CAA84D-09BC-434C-A64F-F680FDBEA25B}" dt="2024-05-28T11:40:11.097" v="206" actId="1076"/>
          <ac:picMkLst>
            <pc:docMk/>
            <pc:sldMk cId="0" sldId="275"/>
            <ac:picMk id="8" creationId="{DA70E88F-1551-602A-D3F1-7BB52F61FA3D}"/>
          </ac:picMkLst>
        </pc:picChg>
        <pc:picChg chg="add mod">
          <ac:chgData name="Philip Ward" userId="d6741945-4b31-494b-ac7c-0d63694dcae3" providerId="ADAL" clId="{F0CAA84D-09BC-434C-A64F-F680FDBEA25B}" dt="2024-05-28T11:39:39.842" v="195" actId="1076"/>
          <ac:picMkLst>
            <pc:docMk/>
            <pc:sldMk cId="0" sldId="275"/>
            <ac:picMk id="24" creationId="{00000000-0000-0000-0000-000000000000}"/>
          </ac:picMkLst>
        </pc:picChg>
        <pc:picChg chg="add mod">
          <ac:chgData name="Philip Ward" userId="d6741945-4b31-494b-ac7c-0d63694dcae3" providerId="ADAL" clId="{F0CAA84D-09BC-434C-A64F-F680FDBEA25B}" dt="2024-05-28T11:39:58.809" v="202" actId="1076"/>
          <ac:picMkLst>
            <pc:docMk/>
            <pc:sldMk cId="0" sldId="275"/>
            <ac:picMk id="2050" creationId="{AAD87C99-ECDA-0A3F-E868-F94BF6BE8B43}"/>
          </ac:picMkLst>
        </pc:picChg>
        <pc:picChg chg="add mod">
          <ac:chgData name="Philip Ward" userId="d6741945-4b31-494b-ac7c-0d63694dcae3" providerId="ADAL" clId="{F0CAA84D-09BC-434C-A64F-F680FDBEA25B}" dt="2024-05-28T11:39:54.080" v="201" actId="1076"/>
          <ac:picMkLst>
            <pc:docMk/>
            <pc:sldMk cId="0" sldId="275"/>
            <ac:picMk id="2052" creationId="{C99FFA50-E4BC-5DE6-3B9D-244E87E265D0}"/>
          </ac:picMkLst>
        </pc:picChg>
        <pc:picChg chg="add mod">
          <ac:chgData name="Philip Ward" userId="d6741945-4b31-494b-ac7c-0d63694dcae3" providerId="ADAL" clId="{F0CAA84D-09BC-434C-A64F-F680FDBEA25B}" dt="2024-05-28T11:39:48.538" v="198" actId="1076"/>
          <ac:picMkLst>
            <pc:docMk/>
            <pc:sldMk cId="0" sldId="275"/>
            <ac:picMk id="2054" creationId="{13C793AA-E76A-B80D-B8CA-9766ACDD4669}"/>
          </ac:picMkLst>
        </pc:picChg>
        <pc:picChg chg="add mod">
          <ac:chgData name="Philip Ward" userId="d6741945-4b31-494b-ac7c-0d63694dcae3" providerId="ADAL" clId="{F0CAA84D-09BC-434C-A64F-F680FDBEA25B}" dt="2024-05-28T11:39:43.615" v="196" actId="1076"/>
          <ac:picMkLst>
            <pc:docMk/>
            <pc:sldMk cId="0" sldId="275"/>
            <ac:picMk id="2056" creationId="{7B8D9267-15D8-5E36-E16F-7A79C6E80729}"/>
          </ac:picMkLst>
        </pc:picChg>
        <pc:picChg chg="add del mod">
          <ac:chgData name="Philip Ward" userId="d6741945-4b31-494b-ac7c-0d63694dcae3" providerId="ADAL" clId="{F0CAA84D-09BC-434C-A64F-F680FDBEA25B}" dt="2024-05-28T11:39:21.782" v="189" actId="478"/>
          <ac:picMkLst>
            <pc:docMk/>
            <pc:sldMk cId="0" sldId="275"/>
            <ac:picMk id="2058" creationId="{3B8375B1-AADA-0B41-E969-62CC4F737874}"/>
          </ac:picMkLst>
        </pc:picChg>
      </pc:sldChg>
      <pc:sldChg chg="new del">
        <pc:chgData name="Philip Ward" userId="d6741945-4b31-494b-ac7c-0d63694dcae3" providerId="ADAL" clId="{F0CAA84D-09BC-434C-A64F-F680FDBEA25B}" dt="2024-05-28T11:34:30.234" v="114" actId="680"/>
        <pc:sldMkLst>
          <pc:docMk/>
          <pc:sldMk cId="3749002588" sldId="275"/>
        </pc:sldMkLst>
      </pc:sldChg>
      <pc:sldChg chg="add del">
        <pc:chgData name="Philip Ward" userId="d6741945-4b31-494b-ac7c-0d63694dcae3" providerId="ADAL" clId="{F0CAA84D-09BC-434C-A64F-F680FDBEA25B}" dt="2024-05-28T11:43:43.854" v="362" actId="47"/>
        <pc:sldMkLst>
          <pc:docMk/>
          <pc:sldMk cId="2694837051" sldId="276"/>
        </pc:sldMkLst>
      </pc:sldChg>
      <pc:sldChg chg="modSp add del mod setBg">
        <pc:chgData name="Philip Ward" userId="d6741945-4b31-494b-ac7c-0d63694dcae3" providerId="ADAL" clId="{F0CAA84D-09BC-434C-A64F-F680FDBEA25B}" dt="2024-05-28T13:28:46.406" v="1068" actId="47"/>
        <pc:sldMkLst>
          <pc:docMk/>
          <pc:sldMk cId="2431519560" sldId="834"/>
        </pc:sldMkLst>
        <pc:spChg chg="mod">
          <ac:chgData name="Philip Ward" userId="d6741945-4b31-494b-ac7c-0d63694dcae3" providerId="ADAL" clId="{F0CAA84D-09BC-434C-A64F-F680FDBEA25B}" dt="2024-05-28T11:50:12.279" v="913" actId="20577"/>
          <ac:spMkLst>
            <pc:docMk/>
            <pc:sldMk cId="2431519560" sldId="834"/>
            <ac:spMk id="2" creationId="{F40F66A5-B7EC-77A4-4661-D911D5BDD4DB}"/>
          </ac:spMkLst>
        </pc:spChg>
      </pc:sldChg>
      <pc:sldChg chg="modSp add del mod">
        <pc:chgData name="Philip Ward" userId="d6741945-4b31-494b-ac7c-0d63694dcae3" providerId="ADAL" clId="{F0CAA84D-09BC-434C-A64F-F680FDBEA25B}" dt="2024-05-28T11:50:42.665" v="929" actId="47"/>
        <pc:sldMkLst>
          <pc:docMk/>
          <pc:sldMk cId="1751938448" sldId="835"/>
        </pc:sldMkLst>
        <pc:spChg chg="mod">
          <ac:chgData name="Philip Ward" userId="d6741945-4b31-494b-ac7c-0d63694dcae3" providerId="ADAL" clId="{F0CAA84D-09BC-434C-A64F-F680FDBEA25B}" dt="2024-05-28T11:50:39.402" v="928"/>
          <ac:spMkLst>
            <pc:docMk/>
            <pc:sldMk cId="1751938448" sldId="835"/>
            <ac:spMk id="2" creationId="{46ADAEF4-9174-ADE5-BE6E-36441082BDA7}"/>
          </ac:spMkLst>
        </pc:spChg>
      </pc:sldChg>
      <pc:sldChg chg="addSp delSp modSp add del mod setBg">
        <pc:chgData name="Philip Ward" userId="d6741945-4b31-494b-ac7c-0d63694dcae3" providerId="ADAL" clId="{F0CAA84D-09BC-434C-A64F-F680FDBEA25B}" dt="2024-05-28T13:27:53.012" v="998" actId="47"/>
        <pc:sldMkLst>
          <pc:docMk/>
          <pc:sldMk cId="2088828782" sldId="835"/>
        </pc:sldMkLst>
        <pc:spChg chg="del">
          <ac:chgData name="Philip Ward" userId="d6741945-4b31-494b-ac7c-0d63694dcae3" providerId="ADAL" clId="{F0CAA84D-09BC-434C-A64F-F680FDBEA25B}" dt="2024-05-28T11:54:55.275" v="962" actId="478"/>
          <ac:spMkLst>
            <pc:docMk/>
            <pc:sldMk cId="2088828782" sldId="835"/>
            <ac:spMk id="2" creationId="{F40F66A5-B7EC-77A4-4661-D911D5BDD4DB}"/>
          </ac:spMkLst>
        </pc:spChg>
        <pc:spChg chg="add mod">
          <ac:chgData name="Philip Ward" userId="d6741945-4b31-494b-ac7c-0d63694dcae3" providerId="ADAL" clId="{F0CAA84D-09BC-434C-A64F-F680FDBEA25B}" dt="2024-05-28T11:55:11.990" v="965"/>
          <ac:spMkLst>
            <pc:docMk/>
            <pc:sldMk cId="2088828782" sldId="835"/>
            <ac:spMk id="4" creationId="{8034B4DD-3087-B033-F248-DC4535BBA940}"/>
          </ac:spMkLst>
        </pc:spChg>
        <pc:spChg chg="add del mod">
          <ac:chgData name="Philip Ward" userId="d6741945-4b31-494b-ac7c-0d63694dcae3" providerId="ADAL" clId="{F0CAA84D-09BC-434C-A64F-F680FDBEA25B}" dt="2024-05-28T11:54:59.716" v="964" actId="478"/>
          <ac:spMkLst>
            <pc:docMk/>
            <pc:sldMk cId="2088828782" sldId="835"/>
            <ac:spMk id="6" creationId="{6C870D09-11F4-9FC3-4DF1-7493C72C2914}"/>
          </ac:spMkLst>
        </pc:spChg>
        <pc:picChg chg="del">
          <ac:chgData name="Philip Ward" userId="d6741945-4b31-494b-ac7c-0d63694dcae3" providerId="ADAL" clId="{F0CAA84D-09BC-434C-A64F-F680FDBEA25B}" dt="2024-05-28T11:54:58.387" v="963" actId="478"/>
          <ac:picMkLst>
            <pc:docMk/>
            <pc:sldMk cId="2088828782" sldId="835"/>
            <ac:picMk id="7" creationId="{65EA7057-3D7C-4FDF-96F7-1E4AB916AF12}"/>
          </ac:picMkLst>
        </pc:picChg>
      </pc:sldChg>
      <pc:sldChg chg="modSp add mod ord setBg">
        <pc:chgData name="Philip Ward" userId="d6741945-4b31-494b-ac7c-0d63694dcae3" providerId="ADAL" clId="{F0CAA84D-09BC-434C-A64F-F680FDBEA25B}" dt="2024-05-28T13:28:31.037" v="1045"/>
        <pc:sldMkLst>
          <pc:docMk/>
          <pc:sldMk cId="2236267070" sldId="835"/>
        </pc:sldMkLst>
        <pc:spChg chg="mod">
          <ac:chgData name="Philip Ward" userId="d6741945-4b31-494b-ac7c-0d63694dcae3" providerId="ADAL" clId="{F0CAA84D-09BC-434C-A64F-F680FDBEA25B}" dt="2024-05-28T13:28:28.291" v="1043" actId="20577"/>
          <ac:spMkLst>
            <pc:docMk/>
            <pc:sldMk cId="2236267070" sldId="835"/>
            <ac:spMk id="5" creationId="{C3AD83EA-E4E5-C570-C502-6BC8B4D10797}"/>
          </ac:spMkLst>
        </pc:spChg>
      </pc:sldChg>
      <pc:sldMasterChg chg="modSldLayout">
        <pc:chgData name="Philip Ward" userId="d6741945-4b31-494b-ac7c-0d63694dcae3" providerId="ADAL" clId="{F0CAA84D-09BC-434C-A64F-F680FDBEA25B}" dt="2024-05-28T11:40:47.532" v="207" actId="478"/>
        <pc:sldMasterMkLst>
          <pc:docMk/>
          <pc:sldMasterMk cId="3157580447" sldId="2147483686"/>
        </pc:sldMasterMkLst>
        <pc:sldLayoutChg chg="delSp mod">
          <pc:chgData name="Philip Ward" userId="d6741945-4b31-494b-ac7c-0d63694dcae3" providerId="ADAL" clId="{F0CAA84D-09BC-434C-A64F-F680FDBEA25B}" dt="2024-05-28T11:36:24.336" v="131" actId="21"/>
          <pc:sldLayoutMkLst>
            <pc:docMk/>
            <pc:sldMasterMk cId="3157580447" sldId="2147483686"/>
            <pc:sldLayoutMk cId="1660473306" sldId="2147483687"/>
          </pc:sldLayoutMkLst>
          <pc:spChg chg="del">
            <ac:chgData name="Philip Ward" userId="d6741945-4b31-494b-ac7c-0d63694dcae3" providerId="ADAL" clId="{F0CAA84D-09BC-434C-A64F-F680FDBEA25B}" dt="2024-05-28T11:35:36.765" v="122" actId="478"/>
            <ac:spMkLst>
              <pc:docMk/>
              <pc:sldMasterMk cId="3157580447" sldId="2147483686"/>
              <pc:sldLayoutMk cId="1660473306" sldId="2147483687"/>
              <ac:spMk id="12" creationId="{00000000-0000-0000-0000-000000000000}"/>
            </ac:spMkLst>
          </pc:spChg>
          <pc:spChg chg="del">
            <ac:chgData name="Philip Ward" userId="d6741945-4b31-494b-ac7c-0d63694dcae3" providerId="ADAL" clId="{F0CAA84D-09BC-434C-A64F-F680FDBEA25B}" dt="2024-05-28T11:36:18.021" v="130" actId="478"/>
            <ac:spMkLst>
              <pc:docMk/>
              <pc:sldMasterMk cId="3157580447" sldId="2147483686"/>
              <pc:sldLayoutMk cId="1660473306" sldId="2147483687"/>
              <ac:spMk id="15" creationId="{00000000-0000-0000-0000-000000000000}"/>
            </ac:spMkLst>
          </pc:spChg>
          <pc:spChg chg="del">
            <ac:chgData name="Philip Ward" userId="d6741945-4b31-494b-ac7c-0d63694dcae3" providerId="ADAL" clId="{F0CAA84D-09BC-434C-A64F-F680FDBEA25B}" dt="2024-05-28T11:35:48.873" v="127" actId="478"/>
            <ac:spMkLst>
              <pc:docMk/>
              <pc:sldMasterMk cId="3157580447" sldId="2147483686"/>
              <pc:sldLayoutMk cId="1660473306" sldId="2147483687"/>
              <ac:spMk id="16" creationId="{00000000-0000-0000-0000-000000000000}"/>
            </ac:spMkLst>
          </pc:spChg>
          <pc:spChg chg="del">
            <ac:chgData name="Philip Ward" userId="d6741945-4b31-494b-ac7c-0d63694dcae3" providerId="ADAL" clId="{F0CAA84D-09BC-434C-A64F-F680FDBEA25B}" dt="2024-05-28T11:35:53.746" v="129" actId="478"/>
            <ac:spMkLst>
              <pc:docMk/>
              <pc:sldMasterMk cId="3157580447" sldId="2147483686"/>
              <pc:sldLayoutMk cId="1660473306" sldId="2147483687"/>
              <ac:spMk id="17" creationId="{00000000-0000-0000-0000-000000000000}"/>
            </ac:spMkLst>
          </pc:spChg>
          <pc:spChg chg="del">
            <ac:chgData name="Philip Ward" userId="d6741945-4b31-494b-ac7c-0d63694dcae3" providerId="ADAL" clId="{F0CAA84D-09BC-434C-A64F-F680FDBEA25B}" dt="2024-05-28T11:35:52.040" v="128" actId="478"/>
            <ac:spMkLst>
              <pc:docMk/>
              <pc:sldMasterMk cId="3157580447" sldId="2147483686"/>
              <pc:sldLayoutMk cId="1660473306" sldId="2147483687"/>
              <ac:spMk id="18" creationId="{00000000-0000-0000-0000-000000000000}"/>
            </ac:spMkLst>
          </pc:spChg>
          <pc:picChg chg="del">
            <ac:chgData name="Philip Ward" userId="d6741945-4b31-494b-ac7c-0d63694dcae3" providerId="ADAL" clId="{F0CAA84D-09BC-434C-A64F-F680FDBEA25B}" dt="2024-05-28T11:36:24.336" v="131" actId="21"/>
            <ac:picMkLst>
              <pc:docMk/>
              <pc:sldMasterMk cId="3157580447" sldId="2147483686"/>
              <pc:sldLayoutMk cId="1660473306" sldId="2147483687"/>
              <ac:picMk id="24" creationId="{00000000-0000-0000-0000-000000000000}"/>
            </ac:picMkLst>
          </pc:picChg>
          <pc:cxnChg chg="del">
            <ac:chgData name="Philip Ward" userId="d6741945-4b31-494b-ac7c-0d63694dcae3" providerId="ADAL" clId="{F0CAA84D-09BC-434C-A64F-F680FDBEA25B}" dt="2024-05-28T11:35:44.299" v="124" actId="478"/>
            <ac:cxnSpMkLst>
              <pc:docMk/>
              <pc:sldMasterMk cId="3157580447" sldId="2147483686"/>
              <pc:sldLayoutMk cId="1660473306" sldId="2147483687"/>
              <ac:cxnSpMk id="19" creationId="{00000000-0000-0000-0000-000000000000}"/>
            </ac:cxnSpMkLst>
          </pc:cxnChg>
          <pc:cxnChg chg="del">
            <ac:chgData name="Philip Ward" userId="d6741945-4b31-494b-ac7c-0d63694dcae3" providerId="ADAL" clId="{F0CAA84D-09BC-434C-A64F-F680FDBEA25B}" dt="2024-05-28T11:35:45.632" v="125" actId="478"/>
            <ac:cxnSpMkLst>
              <pc:docMk/>
              <pc:sldMasterMk cId="3157580447" sldId="2147483686"/>
              <pc:sldLayoutMk cId="1660473306" sldId="2147483687"/>
              <ac:cxnSpMk id="20" creationId="{00000000-0000-0000-0000-000000000000}"/>
            </ac:cxnSpMkLst>
          </pc:cxnChg>
          <pc:cxnChg chg="del">
            <ac:chgData name="Philip Ward" userId="d6741945-4b31-494b-ac7c-0d63694dcae3" providerId="ADAL" clId="{F0CAA84D-09BC-434C-A64F-F680FDBEA25B}" dt="2024-05-28T11:35:46.639" v="126" actId="478"/>
            <ac:cxnSpMkLst>
              <pc:docMk/>
              <pc:sldMasterMk cId="3157580447" sldId="2147483686"/>
              <pc:sldLayoutMk cId="1660473306" sldId="2147483687"/>
              <ac:cxnSpMk id="21" creationId="{00000000-0000-0000-0000-000000000000}"/>
            </ac:cxnSpMkLst>
          </pc:cxnChg>
          <pc:cxnChg chg="del">
            <ac:chgData name="Philip Ward" userId="d6741945-4b31-494b-ac7c-0d63694dcae3" providerId="ADAL" clId="{F0CAA84D-09BC-434C-A64F-F680FDBEA25B}" dt="2024-05-28T11:35:41.876" v="123" actId="478"/>
            <ac:cxnSpMkLst>
              <pc:docMk/>
              <pc:sldMasterMk cId="3157580447" sldId="2147483686"/>
              <pc:sldLayoutMk cId="1660473306" sldId="2147483687"/>
              <ac:cxnSpMk id="23" creationId="{00000000-0000-0000-0000-000000000000}"/>
            </ac:cxnSpMkLst>
          </pc:cxnChg>
        </pc:sldLayoutChg>
        <pc:sldLayoutChg chg="delSp mod">
          <pc:chgData name="Philip Ward" userId="d6741945-4b31-494b-ac7c-0d63694dcae3" providerId="ADAL" clId="{F0CAA84D-09BC-434C-A64F-F680FDBEA25B}" dt="2024-05-28T11:40:47.532" v="207" actId="478"/>
          <pc:sldLayoutMkLst>
            <pc:docMk/>
            <pc:sldMasterMk cId="3157580447" sldId="2147483686"/>
            <pc:sldLayoutMk cId="103293388" sldId="2147483690"/>
          </pc:sldLayoutMkLst>
          <pc:cxnChg chg="del">
            <ac:chgData name="Philip Ward" userId="d6741945-4b31-494b-ac7c-0d63694dcae3" providerId="ADAL" clId="{F0CAA84D-09BC-434C-A64F-F680FDBEA25B}" dt="2024-05-28T11:40:47.532" v="207" actId="478"/>
            <ac:cxnSpMkLst>
              <pc:docMk/>
              <pc:sldMasterMk cId="3157580447" sldId="2147483686"/>
              <pc:sldLayoutMk cId="103293388" sldId="2147483690"/>
              <ac:cxnSpMk id="67" creationId="{00000000-0000-0000-0000-000000000000}"/>
            </ac:cxnSpMkLst>
          </pc:cxn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676708-ACBF-4153-869B-CE7187B89CC0}" type="datetimeFigureOut">
              <a:rPr lang="nl-NL" smtClean="0"/>
              <a:t>14-6-2024</a:t>
            </a:fld>
            <a:endParaRPr lang="nl-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26AEE3-0AC3-4E78-BF9C-3717BB012DCC}" type="slidenum">
              <a:rPr lang="nl-NL" smtClean="0"/>
              <a:t>‹#›</a:t>
            </a:fld>
            <a:endParaRPr lang="nl-NL"/>
          </a:p>
        </p:txBody>
      </p:sp>
    </p:spTree>
    <p:extLst>
      <p:ext uri="{BB962C8B-B14F-4D97-AF65-F5344CB8AC3E}">
        <p14:creationId xmlns:p14="http://schemas.microsoft.com/office/powerpoint/2010/main" val="16628819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 name="Google Shape;108;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7000"/>
              </a:lnSpc>
              <a:spcBef>
                <a:spcPts val="0"/>
              </a:spcBef>
              <a:spcAft>
                <a:spcPts val="0"/>
              </a:spcAft>
              <a:buClr>
                <a:schemeClr val="dk1"/>
              </a:buClr>
              <a:buSzPts val="1800"/>
              <a:buFont typeface="Calibri"/>
              <a:buNone/>
            </a:pPr>
            <a:endParaRPr sz="1800">
              <a:latin typeface="Calibri"/>
              <a:ea typeface="Calibri"/>
              <a:cs typeface="Calibri"/>
              <a:sym typeface="Calibri"/>
            </a:endParaRPr>
          </a:p>
          <a:p>
            <a:pPr marL="0" lvl="0" indent="0" algn="l" rtl="0">
              <a:lnSpc>
                <a:spcPct val="107000"/>
              </a:lnSpc>
              <a:spcBef>
                <a:spcPts val="800"/>
              </a:spcBef>
              <a:spcAft>
                <a:spcPts val="0"/>
              </a:spcAft>
              <a:buNone/>
            </a:pPr>
            <a:endParaRPr sz="1800">
              <a:latin typeface="Calibri"/>
              <a:ea typeface="Calibri"/>
              <a:cs typeface="Calibri"/>
              <a:sym typeface="Calibri"/>
            </a:endParaRPr>
          </a:p>
        </p:txBody>
      </p:sp>
      <p:sp>
        <p:nvSpPr>
          <p:cNvPr id="109" name="Google Shape;109;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7000"/>
              </a:lnSpc>
              <a:spcBef>
                <a:spcPts val="0"/>
              </a:spcBef>
              <a:spcAft>
                <a:spcPts val="0"/>
              </a:spcAft>
              <a:buNone/>
            </a:pPr>
            <a:r>
              <a:rPr lang="en-GB" sz="1800" dirty="0">
                <a:latin typeface="Calibri"/>
                <a:ea typeface="Calibri"/>
                <a:cs typeface="Calibri"/>
                <a:sym typeface="Calibri"/>
              </a:rPr>
              <a:t> </a:t>
            </a:r>
            <a:endParaRPr dirty="0"/>
          </a:p>
          <a:p>
            <a:pPr marL="285750" lvl="0" indent="-285750" algn="l" rtl="0">
              <a:lnSpc>
                <a:spcPct val="107000"/>
              </a:lnSpc>
              <a:spcBef>
                <a:spcPts val="800"/>
              </a:spcBef>
              <a:spcAft>
                <a:spcPts val="0"/>
              </a:spcAft>
              <a:buClr>
                <a:schemeClr val="dk1"/>
              </a:buClr>
              <a:buSzPts val="1800"/>
              <a:buFont typeface="Calibri"/>
              <a:buChar char="-"/>
            </a:pPr>
            <a:r>
              <a:rPr lang="en-GB" sz="1800" dirty="0" err="1">
                <a:latin typeface="Calibri"/>
                <a:ea typeface="Calibri"/>
                <a:cs typeface="Calibri"/>
                <a:sym typeface="Calibri"/>
              </a:rPr>
              <a:t>Hunga</a:t>
            </a:r>
            <a:r>
              <a:rPr lang="en-GB" sz="1800" dirty="0">
                <a:latin typeface="Calibri"/>
                <a:ea typeface="Calibri"/>
                <a:cs typeface="Calibri"/>
                <a:sym typeface="Calibri"/>
              </a:rPr>
              <a:t> Tonga eruption occurred in the south pacific. Led to ash deposits in the surrounding area. </a:t>
            </a:r>
            <a:endParaRPr dirty="0"/>
          </a:p>
          <a:p>
            <a:pPr marL="285750" lvl="0" indent="-285750" algn="l" rtl="0">
              <a:lnSpc>
                <a:spcPct val="107000"/>
              </a:lnSpc>
              <a:spcBef>
                <a:spcPts val="800"/>
              </a:spcBef>
              <a:spcAft>
                <a:spcPts val="0"/>
              </a:spcAft>
              <a:buClr>
                <a:schemeClr val="dk1"/>
              </a:buClr>
              <a:buSzPts val="1800"/>
              <a:buFont typeface="Calibri"/>
              <a:buChar char="-"/>
            </a:pPr>
            <a:r>
              <a:rPr lang="en-GB" sz="1800" dirty="0">
                <a:latin typeface="Calibri"/>
                <a:ea typeface="Calibri"/>
                <a:cs typeface="Calibri"/>
                <a:sym typeface="Calibri"/>
              </a:rPr>
              <a:t>This let to a tsunami, not only in </a:t>
            </a:r>
            <a:r>
              <a:rPr lang="en-GB" sz="1800" dirty="0" err="1">
                <a:latin typeface="Calibri"/>
                <a:ea typeface="Calibri"/>
                <a:cs typeface="Calibri"/>
                <a:sym typeface="Calibri"/>
              </a:rPr>
              <a:t>tonga</a:t>
            </a:r>
            <a:r>
              <a:rPr lang="en-GB" sz="1800" dirty="0">
                <a:latin typeface="Calibri"/>
                <a:ea typeface="Calibri"/>
                <a:cs typeface="Calibri"/>
                <a:sym typeface="Calibri"/>
              </a:rPr>
              <a:t>, but also in </a:t>
            </a:r>
            <a:r>
              <a:rPr lang="en-GB" sz="1800" dirty="0" err="1">
                <a:latin typeface="Calibri"/>
                <a:ea typeface="Calibri"/>
                <a:cs typeface="Calibri"/>
                <a:sym typeface="Calibri"/>
              </a:rPr>
              <a:t>santa</a:t>
            </a:r>
            <a:r>
              <a:rPr lang="en-GB" sz="1800" dirty="0">
                <a:latin typeface="Calibri"/>
                <a:ea typeface="Calibri"/>
                <a:cs typeface="Calibri"/>
                <a:sym typeface="Calibri"/>
              </a:rPr>
              <a:t> </a:t>
            </a:r>
            <a:r>
              <a:rPr lang="en-GB" sz="1800" dirty="0" err="1">
                <a:latin typeface="Calibri"/>
                <a:ea typeface="Calibri"/>
                <a:cs typeface="Calibri"/>
                <a:sym typeface="Calibri"/>
              </a:rPr>
              <a:t>cruz</a:t>
            </a:r>
            <a:r>
              <a:rPr lang="en-GB" sz="1800" dirty="0">
                <a:latin typeface="Calibri"/>
                <a:ea typeface="Calibri"/>
                <a:cs typeface="Calibri"/>
                <a:sym typeface="Calibri"/>
              </a:rPr>
              <a:t> California, as seen in the image, as well as along many more coastlines such as </a:t>
            </a:r>
            <a:r>
              <a:rPr lang="en-GB" sz="1800" dirty="0" err="1">
                <a:latin typeface="Calibri"/>
                <a:ea typeface="Calibri"/>
                <a:cs typeface="Calibri"/>
                <a:sym typeface="Calibri"/>
              </a:rPr>
              <a:t>peru</a:t>
            </a:r>
            <a:r>
              <a:rPr lang="en-GB" sz="1800" dirty="0">
                <a:latin typeface="Calibri"/>
                <a:ea typeface="Calibri"/>
                <a:cs typeface="Calibri"/>
                <a:sym typeface="Calibri"/>
              </a:rPr>
              <a:t> and Japan.</a:t>
            </a:r>
            <a:endParaRPr dirty="0"/>
          </a:p>
          <a:p>
            <a:pPr marL="285750" lvl="0" indent="-285750" algn="l" rtl="0">
              <a:lnSpc>
                <a:spcPct val="107000"/>
              </a:lnSpc>
              <a:spcBef>
                <a:spcPts val="800"/>
              </a:spcBef>
              <a:spcAft>
                <a:spcPts val="0"/>
              </a:spcAft>
              <a:buClr>
                <a:schemeClr val="dk1"/>
              </a:buClr>
              <a:buSzPts val="1800"/>
              <a:buFont typeface="Calibri"/>
              <a:buChar char="-"/>
            </a:pPr>
            <a:r>
              <a:rPr lang="en-GB" sz="1800" dirty="0">
                <a:latin typeface="Calibri"/>
                <a:ea typeface="Calibri"/>
                <a:cs typeface="Calibri"/>
                <a:sym typeface="Calibri"/>
              </a:rPr>
              <a:t> Due to the fact Tonga was hit by both a volcanic eruption and a tsunami they were in need for humanitarian aid to get food and clean water. Unfortunately, the aid delivery also delivered the corona virus to the island for the first time, making it even more difficult for the island to recover. </a:t>
            </a:r>
            <a:endParaRPr dirty="0"/>
          </a:p>
          <a:p>
            <a:pPr marL="285750" lvl="0" indent="-171450" algn="l" rtl="0">
              <a:lnSpc>
                <a:spcPct val="107000"/>
              </a:lnSpc>
              <a:spcBef>
                <a:spcPts val="800"/>
              </a:spcBef>
              <a:spcAft>
                <a:spcPts val="0"/>
              </a:spcAft>
              <a:buClr>
                <a:schemeClr val="dk1"/>
              </a:buClr>
              <a:buSzPts val="1800"/>
              <a:buFont typeface="Calibri"/>
              <a:buNone/>
            </a:pPr>
            <a:endParaRPr sz="1800" dirty="0">
              <a:latin typeface="Calibri"/>
              <a:ea typeface="Calibri"/>
              <a:cs typeface="Calibri"/>
              <a:sym typeface="Calibri"/>
            </a:endParaRPr>
          </a:p>
          <a:p>
            <a:pPr marL="285750" lvl="0" indent="-285750" algn="l" rtl="0">
              <a:lnSpc>
                <a:spcPct val="107000"/>
              </a:lnSpc>
              <a:spcBef>
                <a:spcPts val="800"/>
              </a:spcBef>
              <a:spcAft>
                <a:spcPts val="0"/>
              </a:spcAft>
              <a:buClr>
                <a:schemeClr val="dk1"/>
              </a:buClr>
              <a:buSzPts val="1800"/>
              <a:buFont typeface="Calibri"/>
              <a:buChar char="-"/>
            </a:pPr>
            <a:r>
              <a:rPr lang="en-GB" sz="1800" dirty="0">
                <a:latin typeface="Calibri"/>
                <a:ea typeface="Calibri"/>
                <a:cs typeface="Calibri"/>
                <a:sym typeface="Calibri"/>
              </a:rPr>
              <a:t>This example showcases that the interaction between various hazard can lead to a greater impact than the sum of single events.  </a:t>
            </a:r>
            <a:endParaRPr sz="1800" dirty="0">
              <a:latin typeface="Calibri"/>
              <a:ea typeface="Calibri"/>
              <a:cs typeface="Calibri"/>
              <a:sym typeface="Calibri"/>
            </a:endParaRPr>
          </a:p>
          <a:p>
            <a:pPr marL="0" lvl="0" indent="0" algn="l" rtl="0">
              <a:lnSpc>
                <a:spcPct val="107000"/>
              </a:lnSpc>
              <a:spcBef>
                <a:spcPts val="800"/>
              </a:spcBef>
              <a:spcAft>
                <a:spcPts val="0"/>
              </a:spcAft>
              <a:buNone/>
            </a:pPr>
            <a:endParaRPr dirty="0"/>
          </a:p>
        </p:txBody>
      </p:sp>
      <p:sp>
        <p:nvSpPr>
          <p:cNvPr id="118" name="Google Shape;118;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6" name="Google Shape;14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5" name="Google Shape;245;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fld id="{8D26AEE3-0AC3-4E78-BF9C-3717BB012DCC}" type="slidenum">
              <a:rPr lang="nl-NL" smtClean="0"/>
              <a:t>10</a:t>
            </a:fld>
            <a:endParaRPr lang="nl-NL"/>
          </a:p>
        </p:txBody>
      </p:sp>
    </p:spTree>
    <p:extLst>
      <p:ext uri="{BB962C8B-B14F-4D97-AF65-F5344CB8AC3E}">
        <p14:creationId xmlns:p14="http://schemas.microsoft.com/office/powerpoint/2010/main" val="4659576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5" name="Google Shape;385;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914035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8F50CF-5918-56B7-E812-BA078ED30D6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E"/>
          </a:p>
        </p:txBody>
      </p:sp>
      <p:sp>
        <p:nvSpPr>
          <p:cNvPr id="3" name="Subtitle 2">
            <a:extLst>
              <a:ext uri="{FF2B5EF4-FFF2-40B4-BE49-F238E27FC236}">
                <a16:creationId xmlns:a16="http://schemas.microsoft.com/office/drawing/2014/main" id="{E7CF1757-32C3-1871-B2FA-B60ED30441C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E"/>
          </a:p>
        </p:txBody>
      </p:sp>
      <p:sp>
        <p:nvSpPr>
          <p:cNvPr id="4" name="Date Placeholder 3">
            <a:extLst>
              <a:ext uri="{FF2B5EF4-FFF2-40B4-BE49-F238E27FC236}">
                <a16:creationId xmlns:a16="http://schemas.microsoft.com/office/drawing/2014/main" id="{81B8646B-FEE0-7702-05DA-31719B6CBE01}"/>
              </a:ext>
            </a:extLst>
          </p:cNvPr>
          <p:cNvSpPr>
            <a:spLocks noGrp="1"/>
          </p:cNvSpPr>
          <p:nvPr>
            <p:ph type="dt" sz="half" idx="10"/>
          </p:nvPr>
        </p:nvSpPr>
        <p:spPr/>
        <p:txBody>
          <a:bodyPr/>
          <a:lstStyle/>
          <a:p>
            <a:fld id="{1AAA8710-0A55-467A-8496-19E5910EABF0}" type="datetimeFigureOut">
              <a:rPr lang="en-IE" smtClean="0"/>
              <a:t>14/06/2024</a:t>
            </a:fld>
            <a:endParaRPr lang="en-IE"/>
          </a:p>
        </p:txBody>
      </p:sp>
      <p:sp>
        <p:nvSpPr>
          <p:cNvPr id="5" name="Footer Placeholder 4">
            <a:extLst>
              <a:ext uri="{FF2B5EF4-FFF2-40B4-BE49-F238E27FC236}">
                <a16:creationId xmlns:a16="http://schemas.microsoft.com/office/drawing/2014/main" id="{5158950A-F8FA-AF45-BF6C-040DB3AE1E6A}"/>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89BFF0F5-97DB-D0E5-A8A3-2E881DB74C7A}"/>
              </a:ext>
            </a:extLst>
          </p:cNvPr>
          <p:cNvSpPr>
            <a:spLocks noGrp="1"/>
          </p:cNvSpPr>
          <p:nvPr>
            <p:ph type="sldNum" sz="quarter" idx="12"/>
          </p:nvPr>
        </p:nvSpPr>
        <p:spPr/>
        <p:txBody>
          <a:bodyPr/>
          <a:lstStyle/>
          <a:p>
            <a:fld id="{6901BCE0-B12D-4D67-9BC9-6C7D670301AE}" type="slidenum">
              <a:rPr lang="en-IE" smtClean="0"/>
              <a:t>‹#›</a:t>
            </a:fld>
            <a:endParaRPr lang="en-IE"/>
          </a:p>
        </p:txBody>
      </p:sp>
    </p:spTree>
    <p:extLst>
      <p:ext uri="{BB962C8B-B14F-4D97-AF65-F5344CB8AC3E}">
        <p14:creationId xmlns:p14="http://schemas.microsoft.com/office/powerpoint/2010/main" val="29255532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7D9CB-EB9D-94F0-A1B7-BD463861A570}"/>
              </a:ext>
            </a:extLst>
          </p:cNvPr>
          <p:cNvSpPr>
            <a:spLocks noGrp="1"/>
          </p:cNvSpPr>
          <p:nvPr>
            <p:ph type="title"/>
          </p:nvPr>
        </p:nvSpPr>
        <p:spPr/>
        <p:txBody>
          <a:bodyPr/>
          <a:lstStyle/>
          <a:p>
            <a:r>
              <a:rPr lang="en-US"/>
              <a:t>Click to edit Master title style</a:t>
            </a:r>
            <a:endParaRPr lang="en-IE"/>
          </a:p>
        </p:txBody>
      </p:sp>
      <p:sp>
        <p:nvSpPr>
          <p:cNvPr id="3" name="Vertical Text Placeholder 2">
            <a:extLst>
              <a:ext uri="{FF2B5EF4-FFF2-40B4-BE49-F238E27FC236}">
                <a16:creationId xmlns:a16="http://schemas.microsoft.com/office/drawing/2014/main" id="{523D1410-FE86-FA47-6CA3-384615C010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a:extLst>
              <a:ext uri="{FF2B5EF4-FFF2-40B4-BE49-F238E27FC236}">
                <a16:creationId xmlns:a16="http://schemas.microsoft.com/office/drawing/2014/main" id="{A0BE8C6B-A3C6-F5FD-72D7-1849A4585DA7}"/>
              </a:ext>
            </a:extLst>
          </p:cNvPr>
          <p:cNvSpPr>
            <a:spLocks noGrp="1"/>
          </p:cNvSpPr>
          <p:nvPr>
            <p:ph type="dt" sz="half" idx="10"/>
          </p:nvPr>
        </p:nvSpPr>
        <p:spPr/>
        <p:txBody>
          <a:bodyPr/>
          <a:lstStyle/>
          <a:p>
            <a:fld id="{1AAA8710-0A55-467A-8496-19E5910EABF0}" type="datetimeFigureOut">
              <a:rPr lang="en-IE" smtClean="0"/>
              <a:t>14/06/2024</a:t>
            </a:fld>
            <a:endParaRPr lang="en-IE"/>
          </a:p>
        </p:txBody>
      </p:sp>
      <p:sp>
        <p:nvSpPr>
          <p:cNvPr id="5" name="Footer Placeholder 4">
            <a:extLst>
              <a:ext uri="{FF2B5EF4-FFF2-40B4-BE49-F238E27FC236}">
                <a16:creationId xmlns:a16="http://schemas.microsoft.com/office/drawing/2014/main" id="{78564012-FC8E-F380-8BF8-7CEA3342224C}"/>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57BBC604-A098-E7B5-F535-A0773681AB07}"/>
              </a:ext>
            </a:extLst>
          </p:cNvPr>
          <p:cNvSpPr>
            <a:spLocks noGrp="1"/>
          </p:cNvSpPr>
          <p:nvPr>
            <p:ph type="sldNum" sz="quarter" idx="12"/>
          </p:nvPr>
        </p:nvSpPr>
        <p:spPr/>
        <p:txBody>
          <a:bodyPr/>
          <a:lstStyle/>
          <a:p>
            <a:fld id="{6901BCE0-B12D-4D67-9BC9-6C7D670301AE}" type="slidenum">
              <a:rPr lang="en-IE" smtClean="0"/>
              <a:t>‹#›</a:t>
            </a:fld>
            <a:endParaRPr lang="en-IE"/>
          </a:p>
        </p:txBody>
      </p:sp>
    </p:spTree>
    <p:extLst>
      <p:ext uri="{BB962C8B-B14F-4D97-AF65-F5344CB8AC3E}">
        <p14:creationId xmlns:p14="http://schemas.microsoft.com/office/powerpoint/2010/main" val="38345322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4E46A94-59EB-9E63-8C6A-000254E1D26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E"/>
          </a:p>
        </p:txBody>
      </p:sp>
      <p:sp>
        <p:nvSpPr>
          <p:cNvPr id="3" name="Vertical Text Placeholder 2">
            <a:extLst>
              <a:ext uri="{FF2B5EF4-FFF2-40B4-BE49-F238E27FC236}">
                <a16:creationId xmlns:a16="http://schemas.microsoft.com/office/drawing/2014/main" id="{8A59B11D-BD9F-F96D-F86E-5C889B3E08F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a:extLst>
              <a:ext uri="{FF2B5EF4-FFF2-40B4-BE49-F238E27FC236}">
                <a16:creationId xmlns:a16="http://schemas.microsoft.com/office/drawing/2014/main" id="{272C4C25-41D6-3E73-7E34-EEEC4D117F3F}"/>
              </a:ext>
            </a:extLst>
          </p:cNvPr>
          <p:cNvSpPr>
            <a:spLocks noGrp="1"/>
          </p:cNvSpPr>
          <p:nvPr>
            <p:ph type="dt" sz="half" idx="10"/>
          </p:nvPr>
        </p:nvSpPr>
        <p:spPr/>
        <p:txBody>
          <a:bodyPr/>
          <a:lstStyle/>
          <a:p>
            <a:fld id="{1AAA8710-0A55-467A-8496-19E5910EABF0}" type="datetimeFigureOut">
              <a:rPr lang="en-IE" smtClean="0"/>
              <a:t>14/06/2024</a:t>
            </a:fld>
            <a:endParaRPr lang="en-IE"/>
          </a:p>
        </p:txBody>
      </p:sp>
      <p:sp>
        <p:nvSpPr>
          <p:cNvPr id="5" name="Footer Placeholder 4">
            <a:extLst>
              <a:ext uri="{FF2B5EF4-FFF2-40B4-BE49-F238E27FC236}">
                <a16:creationId xmlns:a16="http://schemas.microsoft.com/office/drawing/2014/main" id="{053F2CB0-A0F4-1A48-B793-66867FC92D1E}"/>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78546253-5312-EBDC-8EDE-2258AE29E5A3}"/>
              </a:ext>
            </a:extLst>
          </p:cNvPr>
          <p:cNvSpPr>
            <a:spLocks noGrp="1"/>
          </p:cNvSpPr>
          <p:nvPr>
            <p:ph type="sldNum" sz="quarter" idx="12"/>
          </p:nvPr>
        </p:nvSpPr>
        <p:spPr/>
        <p:txBody>
          <a:bodyPr/>
          <a:lstStyle/>
          <a:p>
            <a:fld id="{6901BCE0-B12D-4D67-9BC9-6C7D670301AE}" type="slidenum">
              <a:rPr lang="en-IE" smtClean="0"/>
              <a:t>‹#›</a:t>
            </a:fld>
            <a:endParaRPr lang="en-IE"/>
          </a:p>
        </p:txBody>
      </p:sp>
    </p:spTree>
    <p:extLst>
      <p:ext uri="{BB962C8B-B14F-4D97-AF65-F5344CB8AC3E}">
        <p14:creationId xmlns:p14="http://schemas.microsoft.com/office/powerpoint/2010/main" val="22345797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Title Slide">
  <p:cSld name="Title Slide">
    <p:bg>
      <p:bgPr>
        <a:solidFill>
          <a:srgbClr val="712FF4"/>
        </a:solidFill>
        <a:effectLst/>
      </p:bgPr>
    </p:bg>
    <p:spTree>
      <p:nvGrpSpPr>
        <p:cNvPr id="1" name="Shape 17"/>
        <p:cNvGrpSpPr/>
        <p:nvPr/>
      </p:nvGrpSpPr>
      <p:grpSpPr>
        <a:xfrm>
          <a:off x="0" y="0"/>
          <a:ext cx="0" cy="0"/>
          <a:chOff x="0" y="0"/>
          <a:chExt cx="0" cy="0"/>
        </a:xfrm>
      </p:grpSpPr>
      <p:pic>
        <p:nvPicPr>
          <p:cNvPr id="18" name="Google Shape;18;p2"/>
          <p:cNvPicPr preferRelativeResize="0"/>
          <p:nvPr/>
        </p:nvPicPr>
        <p:blipFill rotWithShape="1">
          <a:blip r:embed="rId2">
            <a:alphaModFix/>
          </a:blip>
          <a:srcRect b="17741"/>
          <a:stretch/>
        </p:blipFill>
        <p:spPr>
          <a:xfrm>
            <a:off x="831850" y="2452671"/>
            <a:ext cx="10958039" cy="4405330"/>
          </a:xfrm>
          <a:prstGeom prst="rect">
            <a:avLst/>
          </a:prstGeom>
          <a:noFill/>
          <a:ln>
            <a:noFill/>
          </a:ln>
        </p:spPr>
      </p:pic>
      <p:sp>
        <p:nvSpPr>
          <p:cNvPr id="19" name="Google Shape;19;p2"/>
          <p:cNvSpPr txBox="1">
            <a:spLocks noGrp="1"/>
          </p:cNvSpPr>
          <p:nvPr>
            <p:ph type="title"/>
          </p:nvPr>
        </p:nvSpPr>
        <p:spPr>
          <a:xfrm>
            <a:off x="831850" y="1709739"/>
            <a:ext cx="10515600" cy="2541420"/>
          </a:xfrm>
          <a:prstGeom prst="rect">
            <a:avLst/>
          </a:prstGeom>
          <a:noFill/>
          <a:ln>
            <a:noFill/>
          </a:ln>
        </p:spPr>
        <p:txBody>
          <a:bodyPr spcFirstLastPara="1" wrap="square" lIns="91425" tIns="45700" rIns="91425" bIns="45700" anchor="b" anchorCtr="0">
            <a:normAutofit/>
          </a:bodyPr>
          <a:lstStyle>
            <a:lvl1pPr lvl="0" algn="r">
              <a:lnSpc>
                <a:spcPct val="90000"/>
              </a:lnSpc>
              <a:spcBef>
                <a:spcPts val="0"/>
              </a:spcBef>
              <a:spcAft>
                <a:spcPts val="0"/>
              </a:spcAft>
              <a:buClr>
                <a:schemeClr val="lt1"/>
              </a:buClr>
              <a:buSzPts val="6000"/>
              <a:buFont typeface="Libre Franklin Medium"/>
              <a:buNone/>
              <a:defRPr sz="60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2"/>
          <p:cNvSpPr txBox="1">
            <a:spLocks noGrp="1"/>
          </p:cNvSpPr>
          <p:nvPr>
            <p:ph type="body" idx="1"/>
          </p:nvPr>
        </p:nvSpPr>
        <p:spPr>
          <a:xfrm>
            <a:off x="831850" y="4284665"/>
            <a:ext cx="10515600" cy="1185693"/>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SzPts val="1600"/>
              <a:buFont typeface="Libre Franklin"/>
              <a:buNone/>
              <a:defRPr sz="3200">
                <a:solidFill>
                  <a:schemeClr val="lt1"/>
                </a:solidFill>
              </a:defRPr>
            </a:lvl1pPr>
            <a:lvl2pPr marL="914400" lvl="1" indent="-228600" algn="l">
              <a:lnSpc>
                <a:spcPct val="90000"/>
              </a:lnSpc>
              <a:spcBef>
                <a:spcPts val="500"/>
              </a:spcBef>
              <a:spcAft>
                <a:spcPts val="0"/>
              </a:spcAft>
              <a:buSzPts val="1000"/>
              <a:buFont typeface="Libre Franklin"/>
              <a:buNone/>
              <a:defRPr sz="2000">
                <a:solidFill>
                  <a:srgbClr val="888888"/>
                </a:solidFill>
              </a:defRPr>
            </a:lvl2pPr>
            <a:lvl3pPr marL="1371600" lvl="2" indent="-228600" algn="l">
              <a:lnSpc>
                <a:spcPct val="90000"/>
              </a:lnSpc>
              <a:spcBef>
                <a:spcPts val="500"/>
              </a:spcBef>
              <a:spcAft>
                <a:spcPts val="0"/>
              </a:spcAft>
              <a:buSzPts val="720"/>
              <a:buFont typeface="Libre Franklin"/>
              <a:buNone/>
              <a:defRPr sz="1800">
                <a:solidFill>
                  <a:srgbClr val="888888"/>
                </a:solidFill>
              </a:defRPr>
            </a:lvl3pPr>
            <a:lvl4pPr marL="1828800" lvl="3" indent="-228600" algn="l">
              <a:lnSpc>
                <a:spcPct val="90000"/>
              </a:lnSpc>
              <a:spcBef>
                <a:spcPts val="500"/>
              </a:spcBef>
              <a:spcAft>
                <a:spcPts val="0"/>
              </a:spcAft>
              <a:buSzPts val="480"/>
              <a:buFont typeface="Libre Franklin"/>
              <a:buNone/>
              <a:defRPr sz="1600">
                <a:solidFill>
                  <a:srgbClr val="888888"/>
                </a:solidFill>
              </a:defRPr>
            </a:lvl4pPr>
            <a:lvl5pPr marL="2286000" lvl="4" indent="-228600" algn="l">
              <a:lnSpc>
                <a:spcPct val="90000"/>
              </a:lnSpc>
              <a:spcBef>
                <a:spcPts val="500"/>
              </a:spcBef>
              <a:spcAft>
                <a:spcPts val="0"/>
              </a:spcAft>
              <a:buSzPts val="480"/>
              <a:buFont typeface="Libre Franklin"/>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1" name="Google Shape;21;p2"/>
          <p:cNvSpPr txBox="1">
            <a:spLocks noGrp="1"/>
          </p:cNvSpPr>
          <p:nvPr>
            <p:ph type="dt" idx="10"/>
          </p:nvPr>
        </p:nvSpPr>
        <p:spPr>
          <a:xfrm>
            <a:off x="9601200" y="5503864"/>
            <a:ext cx="1746250" cy="365125"/>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Libre Franklin"/>
                <a:ea typeface="Libre Franklin"/>
                <a:cs typeface="Libre Franklin"/>
                <a:sym typeface="Libre Frankli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9pPr>
          </a:lstStyle>
          <a:p>
            <a:endParaRPr/>
          </a:p>
        </p:txBody>
      </p:sp>
      <p:pic>
        <p:nvPicPr>
          <p:cNvPr id="22" name="Google Shape;22;p2"/>
          <p:cNvPicPr preferRelativeResize="0"/>
          <p:nvPr/>
        </p:nvPicPr>
        <p:blipFill rotWithShape="1">
          <a:blip r:embed="rId3">
            <a:alphaModFix/>
          </a:blip>
          <a:srcRect/>
          <a:stretch/>
        </p:blipFill>
        <p:spPr>
          <a:xfrm>
            <a:off x="9225459" y="298355"/>
            <a:ext cx="2121991" cy="931926"/>
          </a:xfrm>
          <a:prstGeom prst="rect">
            <a:avLst/>
          </a:prstGeom>
          <a:noFill/>
          <a:ln>
            <a:noFill/>
          </a:ln>
        </p:spPr>
      </p:pic>
      <p:pic>
        <p:nvPicPr>
          <p:cNvPr id="23" name="Google Shape;23;p2"/>
          <p:cNvPicPr preferRelativeResize="0"/>
          <p:nvPr/>
        </p:nvPicPr>
        <p:blipFill rotWithShape="1">
          <a:blip r:embed="rId4">
            <a:alphaModFix/>
          </a:blip>
          <a:srcRect/>
          <a:stretch/>
        </p:blipFill>
        <p:spPr>
          <a:xfrm>
            <a:off x="10534719" y="6132608"/>
            <a:ext cx="812731" cy="544429"/>
          </a:xfrm>
          <a:prstGeom prst="rect">
            <a:avLst/>
          </a:prstGeom>
          <a:noFill/>
          <a:ln w="9525" cap="flat" cmpd="sng">
            <a:solidFill>
              <a:schemeClr val="lt1"/>
            </a:solidFill>
            <a:prstDash val="solid"/>
            <a:round/>
            <a:headEnd type="none" w="sm" len="sm"/>
            <a:tailEnd type="none" w="sm" len="sm"/>
          </a:ln>
        </p:spPr>
      </p:pic>
      <p:sp>
        <p:nvSpPr>
          <p:cNvPr id="24" name="Google Shape;24;p2"/>
          <p:cNvSpPr txBox="1"/>
          <p:nvPr/>
        </p:nvSpPr>
        <p:spPr>
          <a:xfrm>
            <a:off x="6406313" y="6132608"/>
            <a:ext cx="4068012" cy="544428"/>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050"/>
              <a:buFont typeface="Arial"/>
              <a:buNone/>
            </a:pPr>
            <a:r>
              <a:rPr lang="en-GB" sz="1050" b="0" i="0" u="none" strike="noStrike" cap="none">
                <a:solidFill>
                  <a:schemeClr val="lt1"/>
                </a:solidFill>
                <a:latin typeface="Gill Sans"/>
                <a:ea typeface="Gill Sans"/>
                <a:cs typeface="Gill Sans"/>
                <a:sym typeface="Gill Sans"/>
              </a:rPr>
              <a:t>The MYRIAD-EU project has received funding from the European Union’s Horizon 2020 research and innovation programme call H2020-LC-CLA-2018-2019-2020 under grant agreement number 101003276</a:t>
            </a:r>
            <a:endParaRPr sz="1100" b="0" i="0" u="none" strike="noStrike" cap="none">
              <a:solidFill>
                <a:schemeClr val="lt1"/>
              </a:solidFill>
              <a:latin typeface="Gill Sans"/>
              <a:ea typeface="Gill Sans"/>
              <a:cs typeface="Gill Sans"/>
              <a:sym typeface="Gill Sans"/>
            </a:endParaRPr>
          </a:p>
        </p:txBody>
      </p:sp>
    </p:spTree>
    <p:extLst>
      <p:ext uri="{BB962C8B-B14F-4D97-AF65-F5344CB8AC3E}">
        <p14:creationId xmlns:p14="http://schemas.microsoft.com/office/powerpoint/2010/main" val="12903413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3"/>
          <p:cNvSpPr txBox="1">
            <a:spLocks noGrp="1"/>
          </p:cNvSpPr>
          <p:nvPr>
            <p:ph type="sldNum" idx="12"/>
          </p:nvPr>
        </p:nvSpPr>
        <p:spPr>
          <a:xfrm>
            <a:off x="5907108" y="6421183"/>
            <a:ext cx="377783" cy="276999"/>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1pPr>
            <a:lvl2pPr marL="0" marR="0" lvl="1"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2pPr>
            <a:lvl3pPr marL="0" marR="0" lvl="2"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3pPr>
            <a:lvl4pPr marL="0" marR="0" lvl="3"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4pPr>
            <a:lvl5pPr marL="0" marR="0" lvl="4"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5pPr>
            <a:lvl6pPr marL="0" marR="0" lvl="5"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6pPr>
            <a:lvl7pPr marL="0" marR="0" lvl="6"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7pPr>
            <a:lvl8pPr marL="0" marR="0" lvl="7"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8pPr>
            <a:lvl9pPr marL="0" marR="0" lvl="8"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7525198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1_Title Slide">
  <p:cSld name="1_Title Slide">
    <p:bg>
      <p:bgPr>
        <a:solidFill>
          <a:schemeClr val="accent1"/>
        </a:solidFill>
        <a:effectLst/>
      </p:bgPr>
    </p:bg>
    <p:spTree>
      <p:nvGrpSpPr>
        <p:cNvPr id="1" name="Shape 37"/>
        <p:cNvGrpSpPr/>
        <p:nvPr/>
      </p:nvGrpSpPr>
      <p:grpSpPr>
        <a:xfrm>
          <a:off x="0" y="0"/>
          <a:ext cx="0" cy="0"/>
          <a:chOff x="0" y="0"/>
          <a:chExt cx="0" cy="0"/>
        </a:xfrm>
      </p:grpSpPr>
      <p:pic>
        <p:nvPicPr>
          <p:cNvPr id="38" name="Google Shape;38;p6"/>
          <p:cNvPicPr preferRelativeResize="0"/>
          <p:nvPr/>
        </p:nvPicPr>
        <p:blipFill rotWithShape="1">
          <a:blip r:embed="rId2">
            <a:alphaModFix/>
          </a:blip>
          <a:srcRect b="17741"/>
          <a:stretch/>
        </p:blipFill>
        <p:spPr>
          <a:xfrm>
            <a:off x="831850" y="2452671"/>
            <a:ext cx="10958039" cy="4405330"/>
          </a:xfrm>
          <a:prstGeom prst="rect">
            <a:avLst/>
          </a:prstGeom>
          <a:noFill/>
          <a:ln>
            <a:noFill/>
          </a:ln>
        </p:spPr>
      </p:pic>
      <p:sp>
        <p:nvSpPr>
          <p:cNvPr id="39" name="Google Shape;39;p6"/>
          <p:cNvSpPr txBox="1">
            <a:spLocks noGrp="1"/>
          </p:cNvSpPr>
          <p:nvPr>
            <p:ph type="title"/>
          </p:nvPr>
        </p:nvSpPr>
        <p:spPr>
          <a:xfrm>
            <a:off x="831850" y="1709739"/>
            <a:ext cx="10515600" cy="2541420"/>
          </a:xfrm>
          <a:prstGeom prst="rect">
            <a:avLst/>
          </a:prstGeom>
          <a:noFill/>
          <a:ln>
            <a:noFill/>
          </a:ln>
        </p:spPr>
        <p:txBody>
          <a:bodyPr spcFirstLastPara="1" wrap="square" lIns="91425" tIns="45700" rIns="91425" bIns="45700" anchor="b" anchorCtr="0">
            <a:normAutofit/>
          </a:bodyPr>
          <a:lstStyle>
            <a:lvl1pPr lvl="0" algn="r">
              <a:lnSpc>
                <a:spcPct val="90000"/>
              </a:lnSpc>
              <a:spcBef>
                <a:spcPts val="0"/>
              </a:spcBef>
              <a:spcAft>
                <a:spcPts val="0"/>
              </a:spcAft>
              <a:buClr>
                <a:schemeClr val="lt1"/>
              </a:buClr>
              <a:buSzPts val="6000"/>
              <a:buFont typeface="Libre Franklin Medium"/>
              <a:buNone/>
              <a:defRPr sz="60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6"/>
          <p:cNvSpPr txBox="1">
            <a:spLocks noGrp="1"/>
          </p:cNvSpPr>
          <p:nvPr>
            <p:ph type="body" idx="1"/>
          </p:nvPr>
        </p:nvSpPr>
        <p:spPr>
          <a:xfrm>
            <a:off x="831850" y="4284665"/>
            <a:ext cx="10515600" cy="1185693"/>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SzPts val="1600"/>
              <a:buFont typeface="Libre Franklin"/>
              <a:buNone/>
              <a:defRPr sz="3200">
                <a:solidFill>
                  <a:schemeClr val="lt1"/>
                </a:solidFill>
              </a:defRPr>
            </a:lvl1pPr>
            <a:lvl2pPr marL="914400" lvl="1" indent="-228600" algn="l">
              <a:lnSpc>
                <a:spcPct val="90000"/>
              </a:lnSpc>
              <a:spcBef>
                <a:spcPts val="500"/>
              </a:spcBef>
              <a:spcAft>
                <a:spcPts val="0"/>
              </a:spcAft>
              <a:buSzPts val="1000"/>
              <a:buFont typeface="Libre Franklin"/>
              <a:buNone/>
              <a:defRPr sz="2000">
                <a:solidFill>
                  <a:srgbClr val="888888"/>
                </a:solidFill>
              </a:defRPr>
            </a:lvl2pPr>
            <a:lvl3pPr marL="1371600" lvl="2" indent="-228600" algn="l">
              <a:lnSpc>
                <a:spcPct val="90000"/>
              </a:lnSpc>
              <a:spcBef>
                <a:spcPts val="500"/>
              </a:spcBef>
              <a:spcAft>
                <a:spcPts val="0"/>
              </a:spcAft>
              <a:buSzPts val="720"/>
              <a:buFont typeface="Libre Franklin"/>
              <a:buNone/>
              <a:defRPr sz="1800">
                <a:solidFill>
                  <a:srgbClr val="888888"/>
                </a:solidFill>
              </a:defRPr>
            </a:lvl3pPr>
            <a:lvl4pPr marL="1828800" lvl="3" indent="-228600" algn="l">
              <a:lnSpc>
                <a:spcPct val="90000"/>
              </a:lnSpc>
              <a:spcBef>
                <a:spcPts val="500"/>
              </a:spcBef>
              <a:spcAft>
                <a:spcPts val="0"/>
              </a:spcAft>
              <a:buSzPts val="480"/>
              <a:buFont typeface="Libre Franklin"/>
              <a:buNone/>
              <a:defRPr sz="1600">
                <a:solidFill>
                  <a:srgbClr val="888888"/>
                </a:solidFill>
              </a:defRPr>
            </a:lvl4pPr>
            <a:lvl5pPr marL="2286000" lvl="4" indent="-228600" algn="l">
              <a:lnSpc>
                <a:spcPct val="90000"/>
              </a:lnSpc>
              <a:spcBef>
                <a:spcPts val="500"/>
              </a:spcBef>
              <a:spcAft>
                <a:spcPts val="0"/>
              </a:spcAft>
              <a:buSzPts val="480"/>
              <a:buFont typeface="Libre Franklin"/>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41" name="Google Shape;41;p6"/>
          <p:cNvSpPr txBox="1">
            <a:spLocks noGrp="1"/>
          </p:cNvSpPr>
          <p:nvPr>
            <p:ph type="dt" idx="10"/>
          </p:nvPr>
        </p:nvSpPr>
        <p:spPr>
          <a:xfrm>
            <a:off x="9601200" y="5503864"/>
            <a:ext cx="1746250" cy="365125"/>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Libre Franklin"/>
                <a:ea typeface="Libre Franklin"/>
                <a:cs typeface="Libre Franklin"/>
                <a:sym typeface="Libre Frankli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9pPr>
          </a:lstStyle>
          <a:p>
            <a:endParaRPr/>
          </a:p>
        </p:txBody>
      </p:sp>
      <p:pic>
        <p:nvPicPr>
          <p:cNvPr id="42" name="Google Shape;42;p6"/>
          <p:cNvPicPr preferRelativeResize="0"/>
          <p:nvPr/>
        </p:nvPicPr>
        <p:blipFill rotWithShape="1">
          <a:blip r:embed="rId3">
            <a:alphaModFix/>
          </a:blip>
          <a:srcRect/>
          <a:stretch/>
        </p:blipFill>
        <p:spPr>
          <a:xfrm>
            <a:off x="9225459" y="298355"/>
            <a:ext cx="2121991" cy="931926"/>
          </a:xfrm>
          <a:prstGeom prst="rect">
            <a:avLst/>
          </a:prstGeom>
          <a:noFill/>
          <a:ln>
            <a:noFill/>
          </a:ln>
        </p:spPr>
      </p:pic>
      <p:pic>
        <p:nvPicPr>
          <p:cNvPr id="43" name="Google Shape;43;p6"/>
          <p:cNvPicPr preferRelativeResize="0"/>
          <p:nvPr/>
        </p:nvPicPr>
        <p:blipFill rotWithShape="1">
          <a:blip r:embed="rId4">
            <a:alphaModFix/>
          </a:blip>
          <a:srcRect/>
          <a:stretch/>
        </p:blipFill>
        <p:spPr>
          <a:xfrm>
            <a:off x="10534719" y="6132608"/>
            <a:ext cx="812731" cy="544429"/>
          </a:xfrm>
          <a:prstGeom prst="rect">
            <a:avLst/>
          </a:prstGeom>
          <a:noFill/>
          <a:ln w="9525" cap="flat" cmpd="sng">
            <a:solidFill>
              <a:schemeClr val="lt1"/>
            </a:solidFill>
            <a:prstDash val="solid"/>
            <a:round/>
            <a:headEnd type="none" w="sm" len="sm"/>
            <a:tailEnd type="none" w="sm" len="sm"/>
          </a:ln>
        </p:spPr>
      </p:pic>
      <p:sp>
        <p:nvSpPr>
          <p:cNvPr id="44" name="Google Shape;44;p6"/>
          <p:cNvSpPr txBox="1"/>
          <p:nvPr/>
        </p:nvSpPr>
        <p:spPr>
          <a:xfrm>
            <a:off x="6406313" y="6132608"/>
            <a:ext cx="4068012" cy="544428"/>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050"/>
              <a:buFont typeface="Arial"/>
              <a:buNone/>
            </a:pPr>
            <a:r>
              <a:rPr lang="en-GB" sz="1050" b="0" i="0" u="none" strike="noStrike" cap="none">
                <a:solidFill>
                  <a:schemeClr val="lt1"/>
                </a:solidFill>
                <a:latin typeface="Gill Sans"/>
                <a:ea typeface="Gill Sans"/>
                <a:cs typeface="Gill Sans"/>
                <a:sym typeface="Gill Sans"/>
              </a:rPr>
              <a:t>The MYRIAD-EU project has received funding from the European Union’s Horizon 2020 research and innovation programme call H2020-LC-CLA-2018-2019-2020 under grant agreement number 101003276</a:t>
            </a:r>
            <a:endParaRPr sz="1100" b="0" i="0" u="none" strike="noStrike" cap="none">
              <a:solidFill>
                <a:schemeClr val="lt1"/>
              </a:solidFill>
              <a:latin typeface="Gill Sans"/>
              <a:ea typeface="Gill Sans"/>
              <a:cs typeface="Gill Sans"/>
              <a:sym typeface="Gill Sans"/>
            </a:endParaRPr>
          </a:p>
        </p:txBody>
      </p:sp>
    </p:spTree>
    <p:extLst>
      <p:ext uri="{BB962C8B-B14F-4D97-AF65-F5344CB8AC3E}">
        <p14:creationId xmlns:p14="http://schemas.microsoft.com/office/powerpoint/2010/main" val="30715665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2_Title Slide">
  <p:cSld name="2_Title Slide">
    <p:bg>
      <p:bgPr>
        <a:solidFill>
          <a:schemeClr val="lt1"/>
        </a:solidFill>
        <a:effectLst/>
      </p:bgPr>
    </p:bg>
    <p:spTree>
      <p:nvGrpSpPr>
        <p:cNvPr id="1" name="Shape 45"/>
        <p:cNvGrpSpPr/>
        <p:nvPr/>
      </p:nvGrpSpPr>
      <p:grpSpPr>
        <a:xfrm>
          <a:off x="0" y="0"/>
          <a:ext cx="0" cy="0"/>
          <a:chOff x="0" y="0"/>
          <a:chExt cx="0" cy="0"/>
        </a:xfrm>
      </p:grpSpPr>
      <p:pic>
        <p:nvPicPr>
          <p:cNvPr id="46" name="Google Shape;46;p7"/>
          <p:cNvPicPr preferRelativeResize="0"/>
          <p:nvPr/>
        </p:nvPicPr>
        <p:blipFill rotWithShape="1">
          <a:blip r:embed="rId2">
            <a:alphaModFix/>
          </a:blip>
          <a:srcRect b="17741"/>
          <a:stretch/>
        </p:blipFill>
        <p:spPr>
          <a:xfrm>
            <a:off x="831850" y="2452671"/>
            <a:ext cx="10958039" cy="4405330"/>
          </a:xfrm>
          <a:prstGeom prst="rect">
            <a:avLst/>
          </a:prstGeom>
          <a:noFill/>
          <a:ln>
            <a:noFill/>
          </a:ln>
        </p:spPr>
      </p:pic>
      <p:sp>
        <p:nvSpPr>
          <p:cNvPr id="47" name="Google Shape;47;p7"/>
          <p:cNvSpPr txBox="1">
            <a:spLocks noGrp="1"/>
          </p:cNvSpPr>
          <p:nvPr>
            <p:ph type="title"/>
          </p:nvPr>
        </p:nvSpPr>
        <p:spPr>
          <a:xfrm>
            <a:off x="831850" y="1709739"/>
            <a:ext cx="10515600" cy="2541420"/>
          </a:xfrm>
          <a:prstGeom prst="rect">
            <a:avLst/>
          </a:prstGeom>
          <a:noFill/>
          <a:ln>
            <a:noFill/>
          </a:ln>
        </p:spPr>
        <p:txBody>
          <a:bodyPr spcFirstLastPara="1" wrap="square" lIns="91425" tIns="45700" rIns="91425" bIns="45700" anchor="b" anchorCtr="0">
            <a:normAutofit/>
          </a:bodyPr>
          <a:lstStyle>
            <a:lvl1pPr lvl="0" algn="r">
              <a:lnSpc>
                <a:spcPct val="90000"/>
              </a:lnSpc>
              <a:spcBef>
                <a:spcPts val="0"/>
              </a:spcBef>
              <a:spcAft>
                <a:spcPts val="0"/>
              </a:spcAft>
              <a:buClr>
                <a:schemeClr val="accent1"/>
              </a:buClr>
              <a:buSzPts val="6000"/>
              <a:buFont typeface="Libre Franklin Medium"/>
              <a:buNone/>
              <a:defRPr sz="6000">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7"/>
          <p:cNvSpPr txBox="1">
            <a:spLocks noGrp="1"/>
          </p:cNvSpPr>
          <p:nvPr>
            <p:ph type="body" idx="1"/>
          </p:nvPr>
        </p:nvSpPr>
        <p:spPr>
          <a:xfrm>
            <a:off x="831850" y="4284665"/>
            <a:ext cx="10515600" cy="1185693"/>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SzPts val="1600"/>
              <a:buFont typeface="Libre Franklin"/>
              <a:buNone/>
              <a:defRPr sz="3200">
                <a:solidFill>
                  <a:schemeClr val="accent1"/>
                </a:solidFill>
              </a:defRPr>
            </a:lvl1pPr>
            <a:lvl2pPr marL="914400" lvl="1" indent="-228600" algn="l">
              <a:lnSpc>
                <a:spcPct val="90000"/>
              </a:lnSpc>
              <a:spcBef>
                <a:spcPts val="500"/>
              </a:spcBef>
              <a:spcAft>
                <a:spcPts val="0"/>
              </a:spcAft>
              <a:buSzPts val="1000"/>
              <a:buFont typeface="Libre Franklin"/>
              <a:buNone/>
              <a:defRPr sz="2000">
                <a:solidFill>
                  <a:srgbClr val="888888"/>
                </a:solidFill>
              </a:defRPr>
            </a:lvl2pPr>
            <a:lvl3pPr marL="1371600" lvl="2" indent="-228600" algn="l">
              <a:lnSpc>
                <a:spcPct val="90000"/>
              </a:lnSpc>
              <a:spcBef>
                <a:spcPts val="500"/>
              </a:spcBef>
              <a:spcAft>
                <a:spcPts val="0"/>
              </a:spcAft>
              <a:buSzPts val="720"/>
              <a:buFont typeface="Libre Franklin"/>
              <a:buNone/>
              <a:defRPr sz="1800">
                <a:solidFill>
                  <a:srgbClr val="888888"/>
                </a:solidFill>
              </a:defRPr>
            </a:lvl3pPr>
            <a:lvl4pPr marL="1828800" lvl="3" indent="-228600" algn="l">
              <a:lnSpc>
                <a:spcPct val="90000"/>
              </a:lnSpc>
              <a:spcBef>
                <a:spcPts val="500"/>
              </a:spcBef>
              <a:spcAft>
                <a:spcPts val="0"/>
              </a:spcAft>
              <a:buSzPts val="480"/>
              <a:buFont typeface="Libre Franklin"/>
              <a:buNone/>
              <a:defRPr sz="1600">
                <a:solidFill>
                  <a:srgbClr val="888888"/>
                </a:solidFill>
              </a:defRPr>
            </a:lvl4pPr>
            <a:lvl5pPr marL="2286000" lvl="4" indent="-228600" algn="l">
              <a:lnSpc>
                <a:spcPct val="90000"/>
              </a:lnSpc>
              <a:spcBef>
                <a:spcPts val="500"/>
              </a:spcBef>
              <a:spcAft>
                <a:spcPts val="0"/>
              </a:spcAft>
              <a:buSzPts val="480"/>
              <a:buFont typeface="Libre Franklin"/>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49" name="Google Shape;49;p7"/>
          <p:cNvSpPr txBox="1">
            <a:spLocks noGrp="1"/>
          </p:cNvSpPr>
          <p:nvPr>
            <p:ph type="dt" idx="10"/>
          </p:nvPr>
        </p:nvSpPr>
        <p:spPr>
          <a:xfrm>
            <a:off x="9601200" y="5503864"/>
            <a:ext cx="1746250" cy="365125"/>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800" b="0" i="0" u="none" strike="noStrike" cap="none">
                <a:solidFill>
                  <a:schemeClr val="accent1"/>
                </a:solidFill>
                <a:latin typeface="Libre Franklin"/>
                <a:ea typeface="Libre Franklin"/>
                <a:cs typeface="Libre Franklin"/>
                <a:sym typeface="Libre Frankli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9pPr>
          </a:lstStyle>
          <a:p>
            <a:endParaRPr/>
          </a:p>
        </p:txBody>
      </p:sp>
      <p:pic>
        <p:nvPicPr>
          <p:cNvPr id="50" name="Google Shape;50;p7"/>
          <p:cNvPicPr preferRelativeResize="0"/>
          <p:nvPr/>
        </p:nvPicPr>
        <p:blipFill rotWithShape="1">
          <a:blip r:embed="rId3">
            <a:alphaModFix/>
          </a:blip>
          <a:srcRect/>
          <a:stretch/>
        </p:blipFill>
        <p:spPr>
          <a:xfrm>
            <a:off x="9225459" y="298355"/>
            <a:ext cx="2121991" cy="931925"/>
          </a:xfrm>
          <a:prstGeom prst="rect">
            <a:avLst/>
          </a:prstGeom>
          <a:noFill/>
          <a:ln>
            <a:noFill/>
          </a:ln>
        </p:spPr>
      </p:pic>
      <p:pic>
        <p:nvPicPr>
          <p:cNvPr id="51" name="Google Shape;51;p7"/>
          <p:cNvPicPr preferRelativeResize="0"/>
          <p:nvPr/>
        </p:nvPicPr>
        <p:blipFill rotWithShape="1">
          <a:blip r:embed="rId4">
            <a:alphaModFix/>
          </a:blip>
          <a:srcRect/>
          <a:stretch/>
        </p:blipFill>
        <p:spPr>
          <a:xfrm>
            <a:off x="10534719" y="6132608"/>
            <a:ext cx="812731" cy="544429"/>
          </a:xfrm>
          <a:prstGeom prst="rect">
            <a:avLst/>
          </a:prstGeom>
          <a:noFill/>
          <a:ln w="9525" cap="flat" cmpd="sng">
            <a:solidFill>
              <a:schemeClr val="lt1"/>
            </a:solidFill>
            <a:prstDash val="solid"/>
            <a:round/>
            <a:headEnd type="none" w="sm" len="sm"/>
            <a:tailEnd type="none" w="sm" len="sm"/>
          </a:ln>
        </p:spPr>
      </p:pic>
      <p:sp>
        <p:nvSpPr>
          <p:cNvPr id="52" name="Google Shape;52;p7"/>
          <p:cNvSpPr txBox="1"/>
          <p:nvPr/>
        </p:nvSpPr>
        <p:spPr>
          <a:xfrm>
            <a:off x="6406313" y="6132608"/>
            <a:ext cx="4068012" cy="544428"/>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050"/>
              <a:buFont typeface="Arial"/>
              <a:buNone/>
            </a:pPr>
            <a:r>
              <a:rPr lang="en-GB" sz="1050" b="0" i="0" u="none" strike="noStrike" cap="none">
                <a:solidFill>
                  <a:schemeClr val="dk1"/>
                </a:solidFill>
                <a:latin typeface="Gill Sans"/>
                <a:ea typeface="Gill Sans"/>
                <a:cs typeface="Gill Sans"/>
                <a:sym typeface="Gill Sans"/>
              </a:rPr>
              <a:t>The MYRIAD-EU project has received funding from the European Union’s Horizon 2020 research and innovation programme call H2020-LC-CLA-2018-2019-2020 under grant agreement number 101003276</a:t>
            </a:r>
            <a:endParaRPr sz="1100" b="0" i="0" u="none" strike="noStrike" cap="none">
              <a:solidFill>
                <a:schemeClr val="dk1"/>
              </a:solidFill>
              <a:latin typeface="Gill Sans"/>
              <a:ea typeface="Gill Sans"/>
              <a:cs typeface="Gill Sans"/>
              <a:sym typeface="Gill Sans"/>
            </a:endParaRPr>
          </a:p>
        </p:txBody>
      </p:sp>
    </p:spTree>
    <p:extLst>
      <p:ext uri="{BB962C8B-B14F-4D97-AF65-F5344CB8AC3E}">
        <p14:creationId xmlns:p14="http://schemas.microsoft.com/office/powerpoint/2010/main" val="19905966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 Header">
    <p:bg>
      <p:bgPr>
        <a:solidFill>
          <a:schemeClr val="lt1"/>
        </a:solidFill>
        <a:effectLst/>
      </p:bgPr>
    </p:bg>
    <p:spTree>
      <p:nvGrpSpPr>
        <p:cNvPr id="1" name="Shape 53"/>
        <p:cNvGrpSpPr/>
        <p:nvPr/>
      </p:nvGrpSpPr>
      <p:grpSpPr>
        <a:xfrm>
          <a:off x="0" y="0"/>
          <a:ext cx="0" cy="0"/>
          <a:chOff x="0" y="0"/>
          <a:chExt cx="0" cy="0"/>
        </a:xfrm>
      </p:grpSpPr>
      <p:sp>
        <p:nvSpPr>
          <p:cNvPr id="54" name="Google Shape;54;p8"/>
          <p:cNvSpPr txBox="1">
            <a:spLocks noGrp="1"/>
          </p:cNvSpPr>
          <p:nvPr>
            <p:ph type="title"/>
          </p:nvPr>
        </p:nvSpPr>
        <p:spPr>
          <a:xfrm>
            <a:off x="1075356" y="2345532"/>
            <a:ext cx="9630410" cy="2203449"/>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accent1"/>
              </a:buClr>
              <a:buSzPts val="6000"/>
              <a:buFont typeface="Libre Franklin Medium"/>
              <a:buNone/>
              <a:defRPr sz="6000">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8"/>
          <p:cNvSpPr txBox="1">
            <a:spLocks noGrp="1"/>
          </p:cNvSpPr>
          <p:nvPr>
            <p:ph type="body" idx="1"/>
          </p:nvPr>
        </p:nvSpPr>
        <p:spPr>
          <a:xfrm>
            <a:off x="1075356" y="4575969"/>
            <a:ext cx="963041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1200"/>
              <a:buFont typeface="Libre Franklin"/>
              <a:buNone/>
              <a:defRPr sz="2400">
                <a:solidFill>
                  <a:schemeClr val="accent1"/>
                </a:solidFill>
              </a:defRPr>
            </a:lvl1pPr>
            <a:lvl2pPr marL="914400" lvl="1" indent="-228600" algn="l">
              <a:lnSpc>
                <a:spcPct val="90000"/>
              </a:lnSpc>
              <a:spcBef>
                <a:spcPts val="500"/>
              </a:spcBef>
              <a:spcAft>
                <a:spcPts val="0"/>
              </a:spcAft>
              <a:buSzPts val="1000"/>
              <a:buFont typeface="Libre Franklin"/>
              <a:buNone/>
              <a:defRPr sz="2000">
                <a:solidFill>
                  <a:srgbClr val="888888"/>
                </a:solidFill>
              </a:defRPr>
            </a:lvl2pPr>
            <a:lvl3pPr marL="1371600" lvl="2" indent="-228600" algn="l">
              <a:lnSpc>
                <a:spcPct val="90000"/>
              </a:lnSpc>
              <a:spcBef>
                <a:spcPts val="500"/>
              </a:spcBef>
              <a:spcAft>
                <a:spcPts val="0"/>
              </a:spcAft>
              <a:buSzPts val="720"/>
              <a:buFont typeface="Libre Franklin"/>
              <a:buNone/>
              <a:defRPr sz="1800">
                <a:solidFill>
                  <a:srgbClr val="888888"/>
                </a:solidFill>
              </a:defRPr>
            </a:lvl3pPr>
            <a:lvl4pPr marL="1828800" lvl="3" indent="-228600" algn="l">
              <a:lnSpc>
                <a:spcPct val="90000"/>
              </a:lnSpc>
              <a:spcBef>
                <a:spcPts val="500"/>
              </a:spcBef>
              <a:spcAft>
                <a:spcPts val="0"/>
              </a:spcAft>
              <a:buSzPts val="480"/>
              <a:buFont typeface="Libre Franklin"/>
              <a:buNone/>
              <a:defRPr sz="1600">
                <a:solidFill>
                  <a:srgbClr val="888888"/>
                </a:solidFill>
              </a:defRPr>
            </a:lvl4pPr>
            <a:lvl5pPr marL="2286000" lvl="4" indent="-228600" algn="l">
              <a:lnSpc>
                <a:spcPct val="90000"/>
              </a:lnSpc>
              <a:spcBef>
                <a:spcPts val="500"/>
              </a:spcBef>
              <a:spcAft>
                <a:spcPts val="0"/>
              </a:spcAft>
              <a:buSzPts val="480"/>
              <a:buFont typeface="Libre Franklin"/>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pic>
        <p:nvPicPr>
          <p:cNvPr id="56" name="Google Shape;56;p8"/>
          <p:cNvPicPr preferRelativeResize="0"/>
          <p:nvPr/>
        </p:nvPicPr>
        <p:blipFill rotWithShape="1">
          <a:blip r:embed="rId2">
            <a:alphaModFix/>
          </a:blip>
          <a:srcRect/>
          <a:stretch/>
        </p:blipFill>
        <p:spPr>
          <a:xfrm>
            <a:off x="9251862" y="288893"/>
            <a:ext cx="2121991" cy="931925"/>
          </a:xfrm>
          <a:prstGeom prst="rect">
            <a:avLst/>
          </a:prstGeom>
          <a:noFill/>
          <a:ln>
            <a:noFill/>
          </a:ln>
        </p:spPr>
      </p:pic>
      <p:pic>
        <p:nvPicPr>
          <p:cNvPr id="57" name="Google Shape;57;p8"/>
          <p:cNvPicPr preferRelativeResize="0"/>
          <p:nvPr/>
        </p:nvPicPr>
        <p:blipFill rotWithShape="1">
          <a:blip r:embed="rId3">
            <a:alphaModFix/>
          </a:blip>
          <a:srcRect/>
          <a:stretch/>
        </p:blipFill>
        <p:spPr>
          <a:xfrm>
            <a:off x="6096000" y="5427240"/>
            <a:ext cx="5277853" cy="1297832"/>
          </a:xfrm>
          <a:prstGeom prst="rect">
            <a:avLst/>
          </a:prstGeom>
          <a:noFill/>
          <a:ln>
            <a:noFill/>
          </a:ln>
        </p:spPr>
      </p:pic>
    </p:spTree>
    <p:extLst>
      <p:ext uri="{BB962C8B-B14F-4D97-AF65-F5344CB8AC3E}">
        <p14:creationId xmlns:p14="http://schemas.microsoft.com/office/powerpoint/2010/main" val="1649190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accent3"/>
              </a:buClr>
              <a:buSzPts val="3200"/>
              <a:buFont typeface="Libre Franklin Medium"/>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9"/>
          <p:cNvSpPr>
            <a:spLocks noGrp="1"/>
          </p:cNvSpPr>
          <p:nvPr>
            <p:ph type="pic" idx="2"/>
          </p:nvPr>
        </p:nvSpPr>
        <p:spPr>
          <a:xfrm>
            <a:off x="5183188" y="987425"/>
            <a:ext cx="6172200" cy="4873625"/>
          </a:xfrm>
          <a:prstGeom prst="rect">
            <a:avLst/>
          </a:prstGeom>
          <a:noFill/>
          <a:ln>
            <a:noFill/>
          </a:ln>
        </p:spPr>
      </p:sp>
      <p:sp>
        <p:nvSpPr>
          <p:cNvPr id="61" name="Google Shape;61;p9"/>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800"/>
              <a:buFont typeface="Libre Franklin"/>
              <a:buNone/>
              <a:defRPr sz="1600"/>
            </a:lvl1pPr>
            <a:lvl2pPr marL="914400" lvl="1" indent="-228600" algn="l">
              <a:lnSpc>
                <a:spcPct val="90000"/>
              </a:lnSpc>
              <a:spcBef>
                <a:spcPts val="500"/>
              </a:spcBef>
              <a:spcAft>
                <a:spcPts val="0"/>
              </a:spcAft>
              <a:buSzPts val="700"/>
              <a:buFont typeface="Libre Franklin"/>
              <a:buNone/>
              <a:defRPr sz="1400"/>
            </a:lvl2pPr>
            <a:lvl3pPr marL="1371600" lvl="2" indent="-228600" algn="l">
              <a:lnSpc>
                <a:spcPct val="90000"/>
              </a:lnSpc>
              <a:spcBef>
                <a:spcPts val="500"/>
              </a:spcBef>
              <a:spcAft>
                <a:spcPts val="0"/>
              </a:spcAft>
              <a:buSzPts val="480"/>
              <a:buFont typeface="Libre Franklin"/>
              <a:buNone/>
              <a:defRPr sz="1200"/>
            </a:lvl3pPr>
            <a:lvl4pPr marL="1828800" lvl="3" indent="-228600" algn="l">
              <a:lnSpc>
                <a:spcPct val="90000"/>
              </a:lnSpc>
              <a:spcBef>
                <a:spcPts val="500"/>
              </a:spcBef>
              <a:spcAft>
                <a:spcPts val="0"/>
              </a:spcAft>
              <a:buSzPts val="300"/>
              <a:buFont typeface="Libre Franklin"/>
              <a:buNone/>
              <a:defRPr sz="1000"/>
            </a:lvl4pPr>
            <a:lvl5pPr marL="2286000" lvl="4" indent="-228600" algn="l">
              <a:lnSpc>
                <a:spcPct val="90000"/>
              </a:lnSpc>
              <a:spcBef>
                <a:spcPts val="500"/>
              </a:spcBef>
              <a:spcAft>
                <a:spcPts val="0"/>
              </a:spcAft>
              <a:buSzPts val="300"/>
              <a:buFont typeface="Libre Franklin"/>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9"/>
          <p:cNvSpPr txBox="1">
            <a:spLocks noGrp="1"/>
          </p:cNvSpPr>
          <p:nvPr>
            <p:ph type="sldNum" idx="12"/>
          </p:nvPr>
        </p:nvSpPr>
        <p:spPr>
          <a:xfrm>
            <a:off x="5907108" y="6421183"/>
            <a:ext cx="377783" cy="276999"/>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1pPr>
            <a:lvl2pPr marL="0" marR="0" lvl="1"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2pPr>
            <a:lvl3pPr marL="0" marR="0" lvl="2"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3pPr>
            <a:lvl4pPr marL="0" marR="0" lvl="3"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4pPr>
            <a:lvl5pPr marL="0" marR="0" lvl="4"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5pPr>
            <a:lvl6pPr marL="0" marR="0" lvl="5"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6pPr>
            <a:lvl7pPr marL="0" marR="0" lvl="6"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7pPr>
            <a:lvl8pPr marL="0" marR="0" lvl="7"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8pPr>
            <a:lvl9pPr marL="0" marR="0" lvl="8"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2517636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63"/>
        <p:cNvGrpSpPr/>
        <p:nvPr/>
      </p:nvGrpSpPr>
      <p:grpSpPr>
        <a:xfrm>
          <a:off x="0" y="0"/>
          <a:ext cx="0" cy="0"/>
          <a:chOff x="0" y="0"/>
          <a:chExt cx="0" cy="0"/>
        </a:xfrm>
      </p:grpSpPr>
      <p:sp>
        <p:nvSpPr>
          <p:cNvPr id="64" name="Google Shape;64;p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10"/>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285750" algn="l">
              <a:lnSpc>
                <a:spcPct val="90000"/>
              </a:lnSpc>
              <a:spcBef>
                <a:spcPts val="1000"/>
              </a:spcBef>
              <a:spcAft>
                <a:spcPts val="0"/>
              </a:spcAft>
              <a:buSzPts val="900"/>
              <a:buChar char="•"/>
              <a:defRPr/>
            </a:lvl1pPr>
            <a:lvl2pPr marL="914400" lvl="1" indent="-285750" algn="l">
              <a:lnSpc>
                <a:spcPct val="90000"/>
              </a:lnSpc>
              <a:spcBef>
                <a:spcPts val="500"/>
              </a:spcBef>
              <a:spcAft>
                <a:spcPts val="0"/>
              </a:spcAft>
              <a:buSzPts val="900"/>
              <a:buChar char="•"/>
              <a:defRPr/>
            </a:lvl2pPr>
            <a:lvl3pPr marL="1371600" lvl="2" indent="-274319" algn="l">
              <a:lnSpc>
                <a:spcPct val="90000"/>
              </a:lnSpc>
              <a:spcBef>
                <a:spcPts val="500"/>
              </a:spcBef>
              <a:spcAft>
                <a:spcPts val="0"/>
              </a:spcAft>
              <a:buSzPts val="720"/>
              <a:buChar char="•"/>
              <a:defRPr/>
            </a:lvl3pPr>
            <a:lvl4pPr marL="1828800" lvl="3" indent="-262889" algn="l">
              <a:lnSpc>
                <a:spcPct val="90000"/>
              </a:lnSpc>
              <a:spcBef>
                <a:spcPts val="500"/>
              </a:spcBef>
              <a:spcAft>
                <a:spcPts val="0"/>
              </a:spcAft>
              <a:buSzPts val="540"/>
              <a:buChar char="•"/>
              <a:defRPr/>
            </a:lvl4pPr>
            <a:lvl5pPr marL="2286000" lvl="4" indent="-262889" algn="l">
              <a:lnSpc>
                <a:spcPct val="90000"/>
              </a:lnSpc>
              <a:spcBef>
                <a:spcPts val="500"/>
              </a:spcBef>
              <a:spcAft>
                <a:spcPts val="0"/>
              </a:spcAft>
              <a:buSzPts val="54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p10"/>
          <p:cNvSpPr txBox="1">
            <a:spLocks noGrp="1"/>
          </p:cNvSpPr>
          <p:nvPr>
            <p:ph type="sldNum" idx="12"/>
          </p:nvPr>
        </p:nvSpPr>
        <p:spPr>
          <a:xfrm>
            <a:off x="5907108" y="6421183"/>
            <a:ext cx="377783" cy="276999"/>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1pPr>
            <a:lvl2pPr marL="0" marR="0" lvl="1"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2pPr>
            <a:lvl3pPr marL="0" marR="0" lvl="2"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3pPr>
            <a:lvl4pPr marL="0" marR="0" lvl="3"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4pPr>
            <a:lvl5pPr marL="0" marR="0" lvl="4"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5pPr>
            <a:lvl6pPr marL="0" marR="0" lvl="5"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6pPr>
            <a:lvl7pPr marL="0" marR="0" lvl="6"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7pPr>
            <a:lvl8pPr marL="0" marR="0" lvl="7"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8pPr>
            <a:lvl9pPr marL="0" marR="0" lvl="8"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2216800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67"/>
        <p:cNvGrpSpPr/>
        <p:nvPr/>
      </p:nvGrpSpPr>
      <p:grpSpPr>
        <a:xfrm>
          <a:off x="0" y="0"/>
          <a:ext cx="0" cy="0"/>
          <a:chOff x="0" y="0"/>
          <a:chExt cx="0" cy="0"/>
        </a:xfrm>
      </p:grpSpPr>
      <p:sp>
        <p:nvSpPr>
          <p:cNvPr id="68" name="Google Shape;68;p11"/>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11"/>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285750" algn="l">
              <a:lnSpc>
                <a:spcPct val="90000"/>
              </a:lnSpc>
              <a:spcBef>
                <a:spcPts val="1000"/>
              </a:spcBef>
              <a:spcAft>
                <a:spcPts val="0"/>
              </a:spcAft>
              <a:buSzPts val="900"/>
              <a:buChar char="•"/>
              <a:defRPr/>
            </a:lvl1pPr>
            <a:lvl2pPr marL="914400" lvl="1" indent="-285750" algn="l">
              <a:lnSpc>
                <a:spcPct val="90000"/>
              </a:lnSpc>
              <a:spcBef>
                <a:spcPts val="500"/>
              </a:spcBef>
              <a:spcAft>
                <a:spcPts val="0"/>
              </a:spcAft>
              <a:buSzPts val="900"/>
              <a:buChar char="•"/>
              <a:defRPr/>
            </a:lvl2pPr>
            <a:lvl3pPr marL="1371600" lvl="2" indent="-274319" algn="l">
              <a:lnSpc>
                <a:spcPct val="90000"/>
              </a:lnSpc>
              <a:spcBef>
                <a:spcPts val="500"/>
              </a:spcBef>
              <a:spcAft>
                <a:spcPts val="0"/>
              </a:spcAft>
              <a:buSzPts val="720"/>
              <a:buChar char="•"/>
              <a:defRPr/>
            </a:lvl3pPr>
            <a:lvl4pPr marL="1828800" lvl="3" indent="-262889" algn="l">
              <a:lnSpc>
                <a:spcPct val="90000"/>
              </a:lnSpc>
              <a:spcBef>
                <a:spcPts val="500"/>
              </a:spcBef>
              <a:spcAft>
                <a:spcPts val="0"/>
              </a:spcAft>
              <a:buSzPts val="540"/>
              <a:buChar char="•"/>
              <a:defRPr/>
            </a:lvl4pPr>
            <a:lvl5pPr marL="2286000" lvl="4" indent="-262889" algn="l">
              <a:lnSpc>
                <a:spcPct val="90000"/>
              </a:lnSpc>
              <a:spcBef>
                <a:spcPts val="500"/>
              </a:spcBef>
              <a:spcAft>
                <a:spcPts val="0"/>
              </a:spcAft>
              <a:buSzPts val="54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 name="Google Shape;70;p11"/>
          <p:cNvSpPr txBox="1">
            <a:spLocks noGrp="1"/>
          </p:cNvSpPr>
          <p:nvPr>
            <p:ph type="sldNum" idx="12"/>
          </p:nvPr>
        </p:nvSpPr>
        <p:spPr>
          <a:xfrm>
            <a:off x="5907108" y="6421183"/>
            <a:ext cx="377783" cy="276999"/>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1pPr>
            <a:lvl2pPr marL="0" marR="0" lvl="1"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2pPr>
            <a:lvl3pPr marL="0" marR="0" lvl="2"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3pPr>
            <a:lvl4pPr marL="0" marR="0" lvl="3"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4pPr>
            <a:lvl5pPr marL="0" marR="0" lvl="4"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5pPr>
            <a:lvl6pPr marL="0" marR="0" lvl="5"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6pPr>
            <a:lvl7pPr marL="0" marR="0" lvl="6"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7pPr>
            <a:lvl8pPr marL="0" marR="0" lvl="7"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8pPr>
            <a:lvl9pPr marL="0" marR="0" lvl="8"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3397988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6426C8-ABD5-E58C-C109-984322B6B545}"/>
              </a:ext>
            </a:extLst>
          </p:cNvPr>
          <p:cNvSpPr>
            <a:spLocks noGrp="1"/>
          </p:cNvSpPr>
          <p:nvPr>
            <p:ph type="title"/>
          </p:nvPr>
        </p:nvSpPr>
        <p:spPr/>
        <p:txBody>
          <a:bodyPr/>
          <a:lstStyle/>
          <a:p>
            <a:r>
              <a:rPr lang="en-US"/>
              <a:t>Click to edit Master title style</a:t>
            </a:r>
            <a:endParaRPr lang="en-IE"/>
          </a:p>
        </p:txBody>
      </p:sp>
      <p:sp>
        <p:nvSpPr>
          <p:cNvPr id="3" name="Content Placeholder 2">
            <a:extLst>
              <a:ext uri="{FF2B5EF4-FFF2-40B4-BE49-F238E27FC236}">
                <a16:creationId xmlns:a16="http://schemas.microsoft.com/office/drawing/2014/main" id="{AB118EEB-F704-209F-D4A4-279F9F8D13B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a:extLst>
              <a:ext uri="{FF2B5EF4-FFF2-40B4-BE49-F238E27FC236}">
                <a16:creationId xmlns:a16="http://schemas.microsoft.com/office/drawing/2014/main" id="{42D113BA-FD85-63A9-A803-409E382E3938}"/>
              </a:ext>
            </a:extLst>
          </p:cNvPr>
          <p:cNvSpPr>
            <a:spLocks noGrp="1"/>
          </p:cNvSpPr>
          <p:nvPr>
            <p:ph type="dt" sz="half" idx="10"/>
          </p:nvPr>
        </p:nvSpPr>
        <p:spPr/>
        <p:txBody>
          <a:bodyPr/>
          <a:lstStyle/>
          <a:p>
            <a:fld id="{1AAA8710-0A55-467A-8496-19E5910EABF0}" type="datetimeFigureOut">
              <a:rPr lang="en-IE" smtClean="0"/>
              <a:t>14/06/2024</a:t>
            </a:fld>
            <a:endParaRPr lang="en-IE"/>
          </a:p>
        </p:txBody>
      </p:sp>
      <p:sp>
        <p:nvSpPr>
          <p:cNvPr id="5" name="Footer Placeholder 4">
            <a:extLst>
              <a:ext uri="{FF2B5EF4-FFF2-40B4-BE49-F238E27FC236}">
                <a16:creationId xmlns:a16="http://schemas.microsoft.com/office/drawing/2014/main" id="{4DA46629-81A2-40F0-430A-87924481A1A3}"/>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ECF6ADAC-B49D-2E0B-8B6B-2C4A4F9BE004}"/>
              </a:ext>
            </a:extLst>
          </p:cNvPr>
          <p:cNvSpPr>
            <a:spLocks noGrp="1"/>
          </p:cNvSpPr>
          <p:nvPr>
            <p:ph type="sldNum" sz="quarter" idx="12"/>
          </p:nvPr>
        </p:nvSpPr>
        <p:spPr/>
        <p:txBody>
          <a:bodyPr/>
          <a:lstStyle/>
          <a:p>
            <a:fld id="{6901BCE0-B12D-4D67-9BC9-6C7D670301AE}" type="slidenum">
              <a:rPr lang="en-IE" smtClean="0"/>
              <a:t>‹#›</a:t>
            </a:fld>
            <a:endParaRPr lang="en-IE"/>
          </a:p>
        </p:txBody>
      </p:sp>
    </p:spTree>
    <p:extLst>
      <p:ext uri="{BB962C8B-B14F-4D97-AF65-F5344CB8AC3E}">
        <p14:creationId xmlns:p14="http://schemas.microsoft.com/office/powerpoint/2010/main" val="3623359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Get in touch">
  <p:cSld name="Get in touch">
    <p:spTree>
      <p:nvGrpSpPr>
        <p:cNvPr id="1" name="Shape 71"/>
        <p:cNvGrpSpPr/>
        <p:nvPr/>
      </p:nvGrpSpPr>
      <p:grpSpPr>
        <a:xfrm>
          <a:off x="0" y="0"/>
          <a:ext cx="0" cy="0"/>
          <a:chOff x="0" y="0"/>
          <a:chExt cx="0" cy="0"/>
        </a:xfrm>
      </p:grpSpPr>
      <p:sp>
        <p:nvSpPr>
          <p:cNvPr id="72" name="Google Shape;72;p12"/>
          <p:cNvSpPr txBox="1">
            <a:spLocks noGrp="1"/>
          </p:cNvSpPr>
          <p:nvPr>
            <p:ph type="sldNum" idx="12"/>
          </p:nvPr>
        </p:nvSpPr>
        <p:spPr>
          <a:xfrm>
            <a:off x="5907108" y="6421183"/>
            <a:ext cx="377783" cy="276999"/>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1pPr>
            <a:lvl2pPr marL="0" marR="0" lvl="1"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2pPr>
            <a:lvl3pPr marL="0" marR="0" lvl="2"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3pPr>
            <a:lvl4pPr marL="0" marR="0" lvl="3"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4pPr>
            <a:lvl5pPr marL="0" marR="0" lvl="4"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5pPr>
            <a:lvl6pPr marL="0" marR="0" lvl="5"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6pPr>
            <a:lvl7pPr marL="0" marR="0" lvl="6"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7pPr>
            <a:lvl8pPr marL="0" marR="0" lvl="7"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8pPr>
            <a:lvl9pPr marL="0" marR="0" lvl="8" indent="0" algn="ctr">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GB"/>
              <a:t>‹#›</a:t>
            </a:fld>
            <a:endParaRPr/>
          </a:p>
        </p:txBody>
      </p:sp>
      <p:pic>
        <p:nvPicPr>
          <p:cNvPr id="73" name="Google Shape;73;p12"/>
          <p:cNvPicPr preferRelativeResize="0"/>
          <p:nvPr/>
        </p:nvPicPr>
        <p:blipFill rotWithShape="1">
          <a:blip r:embed="rId2">
            <a:alphaModFix/>
          </a:blip>
          <a:srcRect l="53425" t="-4824"/>
          <a:stretch/>
        </p:blipFill>
        <p:spPr>
          <a:xfrm rot="8100000">
            <a:off x="7616901" y="651538"/>
            <a:ext cx="5721200" cy="3166417"/>
          </a:xfrm>
          <a:prstGeom prst="rect">
            <a:avLst/>
          </a:prstGeom>
          <a:noFill/>
          <a:ln>
            <a:noFill/>
          </a:ln>
        </p:spPr>
      </p:pic>
      <p:sp>
        <p:nvSpPr>
          <p:cNvPr id="74" name="Google Shape;74;p12"/>
          <p:cNvSpPr>
            <a:spLocks noGrp="1"/>
          </p:cNvSpPr>
          <p:nvPr>
            <p:ph type="pic" idx="2"/>
          </p:nvPr>
        </p:nvSpPr>
        <p:spPr>
          <a:xfrm>
            <a:off x="8037095" y="1686677"/>
            <a:ext cx="2901365" cy="2901365"/>
          </a:xfrm>
          <a:prstGeom prst="ellipse">
            <a:avLst/>
          </a:prstGeom>
          <a:noFill/>
          <a:ln>
            <a:noFill/>
          </a:ln>
        </p:spPr>
      </p:sp>
      <p:sp>
        <p:nvSpPr>
          <p:cNvPr id="75" name="Google Shape;75;p12"/>
          <p:cNvSpPr txBox="1">
            <a:spLocks noGrp="1"/>
          </p:cNvSpPr>
          <p:nvPr>
            <p:ph type="body" idx="1"/>
          </p:nvPr>
        </p:nvSpPr>
        <p:spPr>
          <a:xfrm>
            <a:off x="838202" y="2427252"/>
            <a:ext cx="6765925" cy="52449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1400"/>
              <a:buFont typeface="Libre Franklin"/>
              <a:buNone/>
              <a:defRPr/>
            </a:lvl1pPr>
            <a:lvl2pPr marL="914400" lvl="1" indent="-285750" algn="l">
              <a:lnSpc>
                <a:spcPct val="90000"/>
              </a:lnSpc>
              <a:spcBef>
                <a:spcPts val="500"/>
              </a:spcBef>
              <a:spcAft>
                <a:spcPts val="0"/>
              </a:spcAft>
              <a:buSzPts val="900"/>
              <a:buChar char="•"/>
              <a:defRPr/>
            </a:lvl2pPr>
            <a:lvl3pPr marL="1371600" lvl="2" indent="-274319" algn="l">
              <a:lnSpc>
                <a:spcPct val="90000"/>
              </a:lnSpc>
              <a:spcBef>
                <a:spcPts val="500"/>
              </a:spcBef>
              <a:spcAft>
                <a:spcPts val="0"/>
              </a:spcAft>
              <a:buSzPts val="720"/>
              <a:buChar char="•"/>
              <a:defRPr/>
            </a:lvl3pPr>
            <a:lvl4pPr marL="1828800" lvl="3" indent="-262889" algn="l">
              <a:lnSpc>
                <a:spcPct val="90000"/>
              </a:lnSpc>
              <a:spcBef>
                <a:spcPts val="500"/>
              </a:spcBef>
              <a:spcAft>
                <a:spcPts val="0"/>
              </a:spcAft>
              <a:buSzPts val="540"/>
              <a:buChar char="•"/>
              <a:defRPr/>
            </a:lvl4pPr>
            <a:lvl5pPr marL="2286000" lvl="4" indent="-262889" algn="l">
              <a:lnSpc>
                <a:spcPct val="90000"/>
              </a:lnSpc>
              <a:spcBef>
                <a:spcPts val="500"/>
              </a:spcBef>
              <a:spcAft>
                <a:spcPts val="0"/>
              </a:spcAft>
              <a:buSzPts val="54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12"/>
          <p:cNvSpPr txBox="1">
            <a:spLocks noGrp="1"/>
          </p:cNvSpPr>
          <p:nvPr>
            <p:ph type="body" idx="3"/>
          </p:nvPr>
        </p:nvSpPr>
        <p:spPr>
          <a:xfrm>
            <a:off x="838201" y="3028488"/>
            <a:ext cx="6765925" cy="52449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1400"/>
              <a:buFont typeface="Libre Franklin"/>
              <a:buNone/>
              <a:defRPr/>
            </a:lvl1pPr>
            <a:lvl2pPr marL="914400" lvl="1" indent="-285750" algn="l">
              <a:lnSpc>
                <a:spcPct val="90000"/>
              </a:lnSpc>
              <a:spcBef>
                <a:spcPts val="500"/>
              </a:spcBef>
              <a:spcAft>
                <a:spcPts val="0"/>
              </a:spcAft>
              <a:buSzPts val="900"/>
              <a:buChar char="•"/>
              <a:defRPr/>
            </a:lvl2pPr>
            <a:lvl3pPr marL="1371600" lvl="2" indent="-274319" algn="l">
              <a:lnSpc>
                <a:spcPct val="90000"/>
              </a:lnSpc>
              <a:spcBef>
                <a:spcPts val="500"/>
              </a:spcBef>
              <a:spcAft>
                <a:spcPts val="0"/>
              </a:spcAft>
              <a:buSzPts val="720"/>
              <a:buChar char="•"/>
              <a:defRPr/>
            </a:lvl3pPr>
            <a:lvl4pPr marL="1828800" lvl="3" indent="-262889" algn="l">
              <a:lnSpc>
                <a:spcPct val="90000"/>
              </a:lnSpc>
              <a:spcBef>
                <a:spcPts val="500"/>
              </a:spcBef>
              <a:spcAft>
                <a:spcPts val="0"/>
              </a:spcAft>
              <a:buSzPts val="540"/>
              <a:buChar char="•"/>
              <a:defRPr/>
            </a:lvl4pPr>
            <a:lvl5pPr marL="2286000" lvl="4" indent="-262889" algn="l">
              <a:lnSpc>
                <a:spcPct val="90000"/>
              </a:lnSpc>
              <a:spcBef>
                <a:spcPts val="500"/>
              </a:spcBef>
              <a:spcAft>
                <a:spcPts val="0"/>
              </a:spcAft>
              <a:buSzPts val="54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12"/>
          <p:cNvSpPr txBox="1">
            <a:spLocks noGrp="1"/>
          </p:cNvSpPr>
          <p:nvPr>
            <p:ph type="body" idx="4"/>
          </p:nvPr>
        </p:nvSpPr>
        <p:spPr>
          <a:xfrm>
            <a:off x="838200" y="3629723"/>
            <a:ext cx="6765925" cy="52449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1400"/>
              <a:buFont typeface="Libre Franklin"/>
              <a:buNone/>
              <a:defRPr/>
            </a:lvl1pPr>
            <a:lvl2pPr marL="914400" lvl="1" indent="-285750" algn="l">
              <a:lnSpc>
                <a:spcPct val="90000"/>
              </a:lnSpc>
              <a:spcBef>
                <a:spcPts val="500"/>
              </a:spcBef>
              <a:spcAft>
                <a:spcPts val="0"/>
              </a:spcAft>
              <a:buSzPts val="900"/>
              <a:buChar char="•"/>
              <a:defRPr/>
            </a:lvl2pPr>
            <a:lvl3pPr marL="1371600" lvl="2" indent="-274319" algn="l">
              <a:lnSpc>
                <a:spcPct val="90000"/>
              </a:lnSpc>
              <a:spcBef>
                <a:spcPts val="500"/>
              </a:spcBef>
              <a:spcAft>
                <a:spcPts val="0"/>
              </a:spcAft>
              <a:buSzPts val="720"/>
              <a:buChar char="•"/>
              <a:defRPr/>
            </a:lvl3pPr>
            <a:lvl4pPr marL="1828800" lvl="3" indent="-262889" algn="l">
              <a:lnSpc>
                <a:spcPct val="90000"/>
              </a:lnSpc>
              <a:spcBef>
                <a:spcPts val="500"/>
              </a:spcBef>
              <a:spcAft>
                <a:spcPts val="0"/>
              </a:spcAft>
              <a:buSzPts val="540"/>
              <a:buChar char="•"/>
              <a:defRPr/>
            </a:lvl4pPr>
            <a:lvl5pPr marL="2286000" lvl="4" indent="-262889" algn="l">
              <a:lnSpc>
                <a:spcPct val="90000"/>
              </a:lnSpc>
              <a:spcBef>
                <a:spcPts val="500"/>
              </a:spcBef>
              <a:spcAft>
                <a:spcPts val="0"/>
              </a:spcAft>
              <a:buSzPts val="54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12"/>
          <p:cNvSpPr txBox="1"/>
          <p:nvPr/>
        </p:nvSpPr>
        <p:spPr>
          <a:xfrm>
            <a:off x="838200" y="630031"/>
            <a:ext cx="6809872" cy="7694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400"/>
              <a:buFont typeface="Arial"/>
              <a:buNone/>
            </a:pPr>
            <a:r>
              <a:rPr lang="en-GB" sz="4400" b="1" i="0" u="none" strike="noStrike" cap="none">
                <a:solidFill>
                  <a:schemeClr val="accent2"/>
                </a:solidFill>
                <a:latin typeface="Libre Franklin"/>
                <a:ea typeface="Libre Franklin"/>
                <a:cs typeface="Libre Franklin"/>
                <a:sym typeface="Libre Franklin"/>
              </a:rPr>
              <a:t>Get in touch</a:t>
            </a: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6733806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matchingName="Project attribution">
  <p:cSld name="Project attribution">
    <p:bg>
      <p:bgPr>
        <a:solidFill>
          <a:schemeClr val="lt1"/>
        </a:solidFill>
        <a:effectLst/>
      </p:bgPr>
    </p:bg>
    <p:spTree>
      <p:nvGrpSpPr>
        <p:cNvPr id="1" name="Shape 31"/>
        <p:cNvGrpSpPr/>
        <p:nvPr/>
      </p:nvGrpSpPr>
      <p:grpSpPr>
        <a:xfrm>
          <a:off x="0" y="0"/>
          <a:ext cx="0" cy="0"/>
          <a:chOff x="0" y="0"/>
          <a:chExt cx="0" cy="0"/>
        </a:xfrm>
      </p:grpSpPr>
      <p:sp>
        <p:nvSpPr>
          <p:cNvPr id="32" name="Google Shape;32;p26"/>
          <p:cNvSpPr txBox="1"/>
          <p:nvPr/>
        </p:nvSpPr>
        <p:spPr>
          <a:xfrm>
            <a:off x="5028103" y="3697249"/>
            <a:ext cx="3942347" cy="61555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3400" b="1">
                <a:solidFill>
                  <a:srgbClr val="712FF4"/>
                </a:solidFill>
                <a:latin typeface="Libre Franklin Medium"/>
                <a:ea typeface="Libre Franklin Medium"/>
                <a:cs typeface="Libre Franklin Medium"/>
                <a:sym typeface="Libre Franklin Medium"/>
              </a:rPr>
              <a:t>myriadproject</a:t>
            </a:r>
            <a:r>
              <a:rPr lang="en-GB" sz="3350" b="1">
                <a:solidFill>
                  <a:srgbClr val="712FF4"/>
                </a:solidFill>
                <a:latin typeface="Libre Franklin Medium"/>
                <a:ea typeface="Libre Franklin Medium"/>
                <a:cs typeface="Libre Franklin Medium"/>
                <a:sym typeface="Libre Franklin Medium"/>
              </a:rPr>
              <a:t>.eu</a:t>
            </a:r>
            <a:endParaRPr sz="3350" b="1">
              <a:solidFill>
                <a:srgbClr val="712FF4"/>
              </a:solidFill>
              <a:latin typeface="Libre Franklin Medium"/>
              <a:ea typeface="Libre Franklin Medium"/>
              <a:cs typeface="Libre Franklin Medium"/>
              <a:sym typeface="Libre Franklin Medium"/>
            </a:endParaRPr>
          </a:p>
        </p:txBody>
      </p:sp>
      <p:pic>
        <p:nvPicPr>
          <p:cNvPr id="33" name="Google Shape;33;p26"/>
          <p:cNvPicPr preferRelativeResize="0"/>
          <p:nvPr/>
        </p:nvPicPr>
        <p:blipFill rotWithShape="1">
          <a:blip r:embed="rId2">
            <a:alphaModFix/>
          </a:blip>
          <a:srcRect/>
          <a:stretch/>
        </p:blipFill>
        <p:spPr>
          <a:xfrm>
            <a:off x="3655629" y="1698201"/>
            <a:ext cx="4880741" cy="2143501"/>
          </a:xfrm>
          <a:prstGeom prst="rect">
            <a:avLst/>
          </a:prstGeom>
          <a:noFill/>
          <a:ln>
            <a:noFill/>
          </a:ln>
        </p:spPr>
      </p:pic>
      <p:pic>
        <p:nvPicPr>
          <p:cNvPr id="34" name="Google Shape;34;p26"/>
          <p:cNvPicPr preferRelativeResize="0"/>
          <p:nvPr/>
        </p:nvPicPr>
        <p:blipFill rotWithShape="1">
          <a:blip r:embed="rId3">
            <a:alphaModFix/>
          </a:blip>
          <a:srcRect/>
          <a:stretch/>
        </p:blipFill>
        <p:spPr>
          <a:xfrm>
            <a:off x="3655628" y="5137820"/>
            <a:ext cx="812731" cy="544429"/>
          </a:xfrm>
          <a:prstGeom prst="rect">
            <a:avLst/>
          </a:prstGeom>
          <a:noFill/>
          <a:ln w="9525" cap="flat" cmpd="sng">
            <a:solidFill>
              <a:schemeClr val="lt1"/>
            </a:solidFill>
            <a:prstDash val="solid"/>
            <a:round/>
            <a:headEnd type="none" w="sm" len="sm"/>
            <a:tailEnd type="none" w="sm" len="sm"/>
          </a:ln>
        </p:spPr>
      </p:pic>
      <p:sp>
        <p:nvSpPr>
          <p:cNvPr id="35" name="Google Shape;35;p26"/>
          <p:cNvSpPr txBox="1"/>
          <p:nvPr/>
        </p:nvSpPr>
        <p:spPr>
          <a:xfrm>
            <a:off x="4468359" y="5137821"/>
            <a:ext cx="4068012" cy="544428"/>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n-GB" sz="1050">
                <a:solidFill>
                  <a:schemeClr val="dk1"/>
                </a:solidFill>
                <a:latin typeface="Gill Sans"/>
                <a:ea typeface="Gill Sans"/>
                <a:cs typeface="Gill Sans"/>
                <a:sym typeface="Gill Sans"/>
              </a:rPr>
              <a:t>The MYRIAD-EU project has received funding from the European Union’s Horizon 2020 research and innovation programme call H2020-LC-CLA-2018-2019-2020 under grant agreement number 101003276</a:t>
            </a:r>
            <a:endParaRPr sz="1100">
              <a:solidFill>
                <a:schemeClr val="dk1"/>
              </a:solidFill>
              <a:latin typeface="Gill Sans"/>
              <a:ea typeface="Gill Sans"/>
              <a:cs typeface="Gill Sans"/>
              <a:sym typeface="Gill Sans"/>
            </a:endParaRPr>
          </a:p>
        </p:txBody>
      </p:sp>
    </p:spTree>
    <p:extLst>
      <p:ext uri="{BB962C8B-B14F-4D97-AF65-F5344CB8AC3E}">
        <p14:creationId xmlns:p14="http://schemas.microsoft.com/office/powerpoint/2010/main" val="7154314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Title Slide">
  <p:cSld name="Title Slide">
    <p:bg>
      <p:bgPr>
        <a:solidFill>
          <a:srgbClr val="712FF4"/>
        </a:solidFill>
        <a:effectLst/>
      </p:bgPr>
    </p:bg>
    <p:spTree>
      <p:nvGrpSpPr>
        <p:cNvPr id="1" name="Shape 17"/>
        <p:cNvGrpSpPr/>
        <p:nvPr/>
      </p:nvGrpSpPr>
      <p:grpSpPr>
        <a:xfrm>
          <a:off x="0" y="0"/>
          <a:ext cx="0" cy="0"/>
          <a:chOff x="0" y="0"/>
          <a:chExt cx="0" cy="0"/>
        </a:xfrm>
      </p:grpSpPr>
      <p:pic>
        <p:nvPicPr>
          <p:cNvPr id="18" name="Google Shape;18;p23"/>
          <p:cNvPicPr preferRelativeResize="0"/>
          <p:nvPr/>
        </p:nvPicPr>
        <p:blipFill rotWithShape="1">
          <a:blip r:embed="rId2">
            <a:alphaModFix/>
          </a:blip>
          <a:srcRect b="17741"/>
          <a:stretch/>
        </p:blipFill>
        <p:spPr>
          <a:xfrm>
            <a:off x="831850" y="2452671"/>
            <a:ext cx="10958039" cy="4405330"/>
          </a:xfrm>
          <a:prstGeom prst="rect">
            <a:avLst/>
          </a:prstGeom>
          <a:noFill/>
          <a:ln>
            <a:noFill/>
          </a:ln>
        </p:spPr>
      </p:pic>
      <p:sp>
        <p:nvSpPr>
          <p:cNvPr id="19" name="Google Shape;19;p23"/>
          <p:cNvSpPr txBox="1">
            <a:spLocks noGrp="1"/>
          </p:cNvSpPr>
          <p:nvPr>
            <p:ph type="title"/>
          </p:nvPr>
        </p:nvSpPr>
        <p:spPr>
          <a:xfrm>
            <a:off x="831850" y="1709739"/>
            <a:ext cx="10515600" cy="2541420"/>
          </a:xfrm>
          <a:prstGeom prst="rect">
            <a:avLst/>
          </a:prstGeom>
          <a:noFill/>
          <a:ln>
            <a:noFill/>
          </a:ln>
        </p:spPr>
        <p:txBody>
          <a:bodyPr spcFirstLastPara="1" wrap="square" lIns="91425" tIns="45700" rIns="91425" bIns="45700" anchor="b" anchorCtr="0">
            <a:normAutofit/>
          </a:bodyPr>
          <a:lstStyle>
            <a:lvl1pPr lvl="0" algn="r">
              <a:lnSpc>
                <a:spcPct val="90000"/>
              </a:lnSpc>
              <a:spcBef>
                <a:spcPts val="0"/>
              </a:spcBef>
              <a:spcAft>
                <a:spcPts val="0"/>
              </a:spcAft>
              <a:buClr>
                <a:schemeClr val="lt1"/>
              </a:buClr>
              <a:buSzPts val="6000"/>
              <a:buFont typeface="Libre Franklin Medium"/>
              <a:buNone/>
              <a:defRPr sz="6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 name="Google Shape;20;p23"/>
          <p:cNvSpPr txBox="1">
            <a:spLocks noGrp="1"/>
          </p:cNvSpPr>
          <p:nvPr>
            <p:ph type="body" idx="1"/>
          </p:nvPr>
        </p:nvSpPr>
        <p:spPr>
          <a:xfrm>
            <a:off x="831850" y="4284665"/>
            <a:ext cx="10515600" cy="1185693"/>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SzPts val="1600"/>
              <a:buFont typeface="Libre Franklin"/>
              <a:buNone/>
              <a:defRPr sz="3200">
                <a:solidFill>
                  <a:schemeClr val="lt1"/>
                </a:solidFill>
              </a:defRPr>
            </a:lvl1pPr>
            <a:lvl2pPr marL="914400" lvl="1" indent="-228600" algn="l">
              <a:lnSpc>
                <a:spcPct val="90000"/>
              </a:lnSpc>
              <a:spcBef>
                <a:spcPts val="500"/>
              </a:spcBef>
              <a:spcAft>
                <a:spcPts val="0"/>
              </a:spcAft>
              <a:buSzPts val="1000"/>
              <a:buFont typeface="Libre Franklin"/>
              <a:buNone/>
              <a:defRPr sz="2000">
                <a:solidFill>
                  <a:srgbClr val="888888"/>
                </a:solidFill>
              </a:defRPr>
            </a:lvl2pPr>
            <a:lvl3pPr marL="1371600" lvl="2" indent="-228600" algn="l">
              <a:lnSpc>
                <a:spcPct val="90000"/>
              </a:lnSpc>
              <a:spcBef>
                <a:spcPts val="500"/>
              </a:spcBef>
              <a:spcAft>
                <a:spcPts val="0"/>
              </a:spcAft>
              <a:buSzPts val="720"/>
              <a:buFont typeface="Libre Franklin"/>
              <a:buNone/>
              <a:defRPr sz="1800">
                <a:solidFill>
                  <a:srgbClr val="888888"/>
                </a:solidFill>
              </a:defRPr>
            </a:lvl3pPr>
            <a:lvl4pPr marL="1828800" lvl="3" indent="-228600" algn="l">
              <a:lnSpc>
                <a:spcPct val="90000"/>
              </a:lnSpc>
              <a:spcBef>
                <a:spcPts val="500"/>
              </a:spcBef>
              <a:spcAft>
                <a:spcPts val="0"/>
              </a:spcAft>
              <a:buSzPts val="480"/>
              <a:buFont typeface="Libre Franklin"/>
              <a:buNone/>
              <a:defRPr sz="1600">
                <a:solidFill>
                  <a:srgbClr val="888888"/>
                </a:solidFill>
              </a:defRPr>
            </a:lvl4pPr>
            <a:lvl5pPr marL="2286000" lvl="4" indent="-228600" algn="l">
              <a:lnSpc>
                <a:spcPct val="90000"/>
              </a:lnSpc>
              <a:spcBef>
                <a:spcPts val="500"/>
              </a:spcBef>
              <a:spcAft>
                <a:spcPts val="0"/>
              </a:spcAft>
              <a:buSzPts val="480"/>
              <a:buFont typeface="Libre Franklin"/>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1" name="Google Shape;21;p23"/>
          <p:cNvSpPr txBox="1">
            <a:spLocks noGrp="1"/>
          </p:cNvSpPr>
          <p:nvPr>
            <p:ph type="dt" idx="10"/>
          </p:nvPr>
        </p:nvSpPr>
        <p:spPr>
          <a:xfrm>
            <a:off x="9601200" y="5503864"/>
            <a:ext cx="1746250" cy="365125"/>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800">
                <a:solidFill>
                  <a:schemeClr val="lt1"/>
                </a:solidFill>
                <a:latin typeface="Libre Franklin"/>
                <a:ea typeface="Libre Franklin"/>
                <a:cs typeface="Libre Franklin"/>
                <a:sym typeface="Libre Franklin"/>
              </a:defRPr>
            </a:lvl1pPr>
            <a:lvl2pPr marR="0" lvl="1"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2pPr>
            <a:lvl3pPr marR="0" lvl="2"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3pPr>
            <a:lvl4pPr marR="0" lvl="3"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4pPr>
            <a:lvl5pPr marR="0" lvl="4"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5pPr>
            <a:lvl6pPr marR="0" lvl="5"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6pPr>
            <a:lvl7pPr marR="0" lvl="6"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7pPr>
            <a:lvl8pPr marR="0" lvl="7"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8pPr>
            <a:lvl9pPr marR="0" lvl="8"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9pPr>
          </a:lstStyle>
          <a:p>
            <a:endParaRPr/>
          </a:p>
        </p:txBody>
      </p:sp>
      <p:pic>
        <p:nvPicPr>
          <p:cNvPr id="22" name="Google Shape;22;p23"/>
          <p:cNvPicPr preferRelativeResize="0"/>
          <p:nvPr/>
        </p:nvPicPr>
        <p:blipFill rotWithShape="1">
          <a:blip r:embed="rId3">
            <a:alphaModFix/>
          </a:blip>
          <a:srcRect/>
          <a:stretch/>
        </p:blipFill>
        <p:spPr>
          <a:xfrm>
            <a:off x="9225459" y="298355"/>
            <a:ext cx="2121991" cy="931926"/>
          </a:xfrm>
          <a:prstGeom prst="rect">
            <a:avLst/>
          </a:prstGeom>
          <a:noFill/>
          <a:ln>
            <a:noFill/>
          </a:ln>
        </p:spPr>
      </p:pic>
      <p:pic>
        <p:nvPicPr>
          <p:cNvPr id="23" name="Google Shape;23;p23"/>
          <p:cNvPicPr preferRelativeResize="0"/>
          <p:nvPr/>
        </p:nvPicPr>
        <p:blipFill rotWithShape="1">
          <a:blip r:embed="rId4">
            <a:alphaModFix/>
          </a:blip>
          <a:srcRect/>
          <a:stretch/>
        </p:blipFill>
        <p:spPr>
          <a:xfrm>
            <a:off x="10534719" y="6132608"/>
            <a:ext cx="812731" cy="544429"/>
          </a:xfrm>
          <a:prstGeom prst="rect">
            <a:avLst/>
          </a:prstGeom>
          <a:noFill/>
          <a:ln w="9525" cap="flat" cmpd="sng">
            <a:solidFill>
              <a:schemeClr val="lt1"/>
            </a:solidFill>
            <a:prstDash val="solid"/>
            <a:round/>
            <a:headEnd type="none" w="sm" len="sm"/>
            <a:tailEnd type="none" w="sm" len="sm"/>
          </a:ln>
        </p:spPr>
      </p:pic>
      <p:sp>
        <p:nvSpPr>
          <p:cNvPr id="24" name="Google Shape;24;p23"/>
          <p:cNvSpPr txBox="1"/>
          <p:nvPr/>
        </p:nvSpPr>
        <p:spPr>
          <a:xfrm>
            <a:off x="6406313" y="6132608"/>
            <a:ext cx="4068012" cy="544428"/>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GB" sz="1050">
                <a:solidFill>
                  <a:schemeClr val="lt1"/>
                </a:solidFill>
                <a:latin typeface="Gill Sans"/>
                <a:ea typeface="Gill Sans"/>
                <a:cs typeface="Gill Sans"/>
                <a:sym typeface="Gill Sans"/>
              </a:rPr>
              <a:t>The MYRIAD-EU project has received funding from the European Union’s Horizon 2020 research and innovation programme call H2020-LC-CLA-2018-2019-2020 under grant agreement number 101003276</a:t>
            </a:r>
            <a:endParaRPr sz="1100">
              <a:solidFill>
                <a:schemeClr val="lt1"/>
              </a:solidFill>
              <a:latin typeface="Gill Sans"/>
              <a:ea typeface="Gill Sans"/>
              <a:cs typeface="Gill Sans"/>
              <a:sym typeface="Gill Sans"/>
            </a:endParaRPr>
          </a:p>
        </p:txBody>
      </p:sp>
    </p:spTree>
    <p:extLst>
      <p:ext uri="{BB962C8B-B14F-4D97-AF65-F5344CB8AC3E}">
        <p14:creationId xmlns:p14="http://schemas.microsoft.com/office/powerpoint/2010/main" val="20659310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5"/>
        <p:cNvGrpSpPr/>
        <p:nvPr/>
      </p:nvGrpSpPr>
      <p:grpSpPr>
        <a:xfrm>
          <a:off x="0" y="0"/>
          <a:ext cx="0" cy="0"/>
          <a:chOff x="0" y="0"/>
          <a:chExt cx="0" cy="0"/>
        </a:xfrm>
      </p:grpSpPr>
      <p:sp>
        <p:nvSpPr>
          <p:cNvPr id="26" name="Google Shape;26;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2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285750" algn="l">
              <a:lnSpc>
                <a:spcPct val="90000"/>
              </a:lnSpc>
              <a:spcBef>
                <a:spcPts val="1000"/>
              </a:spcBef>
              <a:spcAft>
                <a:spcPts val="0"/>
              </a:spcAft>
              <a:buSzPts val="900"/>
              <a:buChar char="•"/>
              <a:defRPr/>
            </a:lvl1pPr>
            <a:lvl2pPr marL="914400" lvl="1" indent="-285750" algn="l">
              <a:lnSpc>
                <a:spcPct val="90000"/>
              </a:lnSpc>
              <a:spcBef>
                <a:spcPts val="500"/>
              </a:spcBef>
              <a:spcAft>
                <a:spcPts val="0"/>
              </a:spcAft>
              <a:buSzPts val="900"/>
              <a:buChar char="•"/>
              <a:defRPr/>
            </a:lvl2pPr>
            <a:lvl3pPr marL="1371600" lvl="2" indent="-274319" algn="l">
              <a:lnSpc>
                <a:spcPct val="90000"/>
              </a:lnSpc>
              <a:spcBef>
                <a:spcPts val="500"/>
              </a:spcBef>
              <a:spcAft>
                <a:spcPts val="0"/>
              </a:spcAft>
              <a:buSzPts val="720"/>
              <a:buChar char="•"/>
              <a:defRPr/>
            </a:lvl3pPr>
            <a:lvl4pPr marL="1828800" lvl="3" indent="-262889" algn="l">
              <a:lnSpc>
                <a:spcPct val="90000"/>
              </a:lnSpc>
              <a:spcBef>
                <a:spcPts val="500"/>
              </a:spcBef>
              <a:spcAft>
                <a:spcPts val="0"/>
              </a:spcAft>
              <a:buSzPts val="540"/>
              <a:buChar char="•"/>
              <a:defRPr/>
            </a:lvl4pPr>
            <a:lvl5pPr marL="2286000" lvl="4" indent="-262889" algn="l">
              <a:lnSpc>
                <a:spcPct val="90000"/>
              </a:lnSpc>
              <a:spcBef>
                <a:spcPts val="500"/>
              </a:spcBef>
              <a:spcAft>
                <a:spcPts val="0"/>
              </a:spcAft>
              <a:buSzPts val="54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24"/>
          <p:cNvSpPr txBox="1">
            <a:spLocks noGrp="1"/>
          </p:cNvSpPr>
          <p:nvPr>
            <p:ph type="sldNum" idx="12"/>
          </p:nvPr>
        </p:nvSpPr>
        <p:spPr>
          <a:xfrm>
            <a:off x="5907108" y="6421183"/>
            <a:ext cx="377783" cy="276999"/>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6318131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1_Title Slide">
  <p:cSld name="1_Title Slide">
    <p:bg>
      <p:bgPr>
        <a:solidFill>
          <a:schemeClr val="accent1"/>
        </a:solidFill>
        <a:effectLst/>
      </p:bgPr>
    </p:bg>
    <p:spTree>
      <p:nvGrpSpPr>
        <p:cNvPr id="1" name="Shape 36"/>
        <p:cNvGrpSpPr/>
        <p:nvPr/>
      </p:nvGrpSpPr>
      <p:grpSpPr>
        <a:xfrm>
          <a:off x="0" y="0"/>
          <a:ext cx="0" cy="0"/>
          <a:chOff x="0" y="0"/>
          <a:chExt cx="0" cy="0"/>
        </a:xfrm>
      </p:grpSpPr>
      <p:pic>
        <p:nvPicPr>
          <p:cNvPr id="37" name="Google Shape;37;p27"/>
          <p:cNvPicPr preferRelativeResize="0"/>
          <p:nvPr/>
        </p:nvPicPr>
        <p:blipFill rotWithShape="1">
          <a:blip r:embed="rId2">
            <a:alphaModFix/>
          </a:blip>
          <a:srcRect b="17741"/>
          <a:stretch/>
        </p:blipFill>
        <p:spPr>
          <a:xfrm>
            <a:off x="831850" y="2452671"/>
            <a:ext cx="10958039" cy="4405330"/>
          </a:xfrm>
          <a:prstGeom prst="rect">
            <a:avLst/>
          </a:prstGeom>
          <a:noFill/>
          <a:ln>
            <a:noFill/>
          </a:ln>
        </p:spPr>
      </p:pic>
      <p:sp>
        <p:nvSpPr>
          <p:cNvPr id="38" name="Google Shape;38;p27"/>
          <p:cNvSpPr txBox="1">
            <a:spLocks noGrp="1"/>
          </p:cNvSpPr>
          <p:nvPr>
            <p:ph type="title"/>
          </p:nvPr>
        </p:nvSpPr>
        <p:spPr>
          <a:xfrm>
            <a:off x="831850" y="1709739"/>
            <a:ext cx="10515600" cy="2541420"/>
          </a:xfrm>
          <a:prstGeom prst="rect">
            <a:avLst/>
          </a:prstGeom>
          <a:noFill/>
          <a:ln>
            <a:noFill/>
          </a:ln>
        </p:spPr>
        <p:txBody>
          <a:bodyPr spcFirstLastPara="1" wrap="square" lIns="91425" tIns="45700" rIns="91425" bIns="45700" anchor="b" anchorCtr="0">
            <a:normAutofit/>
          </a:bodyPr>
          <a:lstStyle>
            <a:lvl1pPr lvl="0" algn="r">
              <a:lnSpc>
                <a:spcPct val="90000"/>
              </a:lnSpc>
              <a:spcBef>
                <a:spcPts val="0"/>
              </a:spcBef>
              <a:spcAft>
                <a:spcPts val="0"/>
              </a:spcAft>
              <a:buClr>
                <a:schemeClr val="lt1"/>
              </a:buClr>
              <a:buSzPts val="6000"/>
              <a:buFont typeface="Libre Franklin Medium"/>
              <a:buNone/>
              <a:defRPr sz="6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27"/>
          <p:cNvSpPr txBox="1">
            <a:spLocks noGrp="1"/>
          </p:cNvSpPr>
          <p:nvPr>
            <p:ph type="body" idx="1"/>
          </p:nvPr>
        </p:nvSpPr>
        <p:spPr>
          <a:xfrm>
            <a:off x="831850" y="4284665"/>
            <a:ext cx="10515600" cy="1185693"/>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SzPts val="1600"/>
              <a:buFont typeface="Libre Franklin"/>
              <a:buNone/>
              <a:defRPr sz="3200">
                <a:solidFill>
                  <a:schemeClr val="lt1"/>
                </a:solidFill>
              </a:defRPr>
            </a:lvl1pPr>
            <a:lvl2pPr marL="914400" lvl="1" indent="-228600" algn="l">
              <a:lnSpc>
                <a:spcPct val="90000"/>
              </a:lnSpc>
              <a:spcBef>
                <a:spcPts val="500"/>
              </a:spcBef>
              <a:spcAft>
                <a:spcPts val="0"/>
              </a:spcAft>
              <a:buSzPts val="1000"/>
              <a:buFont typeface="Libre Franklin"/>
              <a:buNone/>
              <a:defRPr sz="2000">
                <a:solidFill>
                  <a:srgbClr val="888888"/>
                </a:solidFill>
              </a:defRPr>
            </a:lvl2pPr>
            <a:lvl3pPr marL="1371600" lvl="2" indent="-228600" algn="l">
              <a:lnSpc>
                <a:spcPct val="90000"/>
              </a:lnSpc>
              <a:spcBef>
                <a:spcPts val="500"/>
              </a:spcBef>
              <a:spcAft>
                <a:spcPts val="0"/>
              </a:spcAft>
              <a:buSzPts val="720"/>
              <a:buFont typeface="Libre Franklin"/>
              <a:buNone/>
              <a:defRPr sz="1800">
                <a:solidFill>
                  <a:srgbClr val="888888"/>
                </a:solidFill>
              </a:defRPr>
            </a:lvl3pPr>
            <a:lvl4pPr marL="1828800" lvl="3" indent="-228600" algn="l">
              <a:lnSpc>
                <a:spcPct val="90000"/>
              </a:lnSpc>
              <a:spcBef>
                <a:spcPts val="500"/>
              </a:spcBef>
              <a:spcAft>
                <a:spcPts val="0"/>
              </a:spcAft>
              <a:buSzPts val="480"/>
              <a:buFont typeface="Libre Franklin"/>
              <a:buNone/>
              <a:defRPr sz="1600">
                <a:solidFill>
                  <a:srgbClr val="888888"/>
                </a:solidFill>
              </a:defRPr>
            </a:lvl4pPr>
            <a:lvl5pPr marL="2286000" lvl="4" indent="-228600" algn="l">
              <a:lnSpc>
                <a:spcPct val="90000"/>
              </a:lnSpc>
              <a:spcBef>
                <a:spcPts val="500"/>
              </a:spcBef>
              <a:spcAft>
                <a:spcPts val="0"/>
              </a:spcAft>
              <a:buSzPts val="480"/>
              <a:buFont typeface="Libre Franklin"/>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40" name="Google Shape;40;p27"/>
          <p:cNvSpPr txBox="1">
            <a:spLocks noGrp="1"/>
          </p:cNvSpPr>
          <p:nvPr>
            <p:ph type="dt" idx="10"/>
          </p:nvPr>
        </p:nvSpPr>
        <p:spPr>
          <a:xfrm>
            <a:off x="9601200" y="5503864"/>
            <a:ext cx="1746250" cy="365125"/>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800">
                <a:solidFill>
                  <a:schemeClr val="lt1"/>
                </a:solidFill>
                <a:latin typeface="Libre Franklin"/>
                <a:ea typeface="Libre Franklin"/>
                <a:cs typeface="Libre Franklin"/>
                <a:sym typeface="Libre Franklin"/>
              </a:defRPr>
            </a:lvl1pPr>
            <a:lvl2pPr marR="0" lvl="1"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2pPr>
            <a:lvl3pPr marR="0" lvl="2"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3pPr>
            <a:lvl4pPr marR="0" lvl="3"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4pPr>
            <a:lvl5pPr marR="0" lvl="4"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5pPr>
            <a:lvl6pPr marR="0" lvl="5"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6pPr>
            <a:lvl7pPr marR="0" lvl="6"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7pPr>
            <a:lvl8pPr marR="0" lvl="7"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8pPr>
            <a:lvl9pPr marR="0" lvl="8"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9pPr>
          </a:lstStyle>
          <a:p>
            <a:endParaRPr/>
          </a:p>
        </p:txBody>
      </p:sp>
      <p:pic>
        <p:nvPicPr>
          <p:cNvPr id="41" name="Google Shape;41;p27"/>
          <p:cNvPicPr preferRelativeResize="0"/>
          <p:nvPr/>
        </p:nvPicPr>
        <p:blipFill rotWithShape="1">
          <a:blip r:embed="rId3">
            <a:alphaModFix/>
          </a:blip>
          <a:srcRect/>
          <a:stretch/>
        </p:blipFill>
        <p:spPr>
          <a:xfrm>
            <a:off x="9225459" y="298355"/>
            <a:ext cx="2121991" cy="931926"/>
          </a:xfrm>
          <a:prstGeom prst="rect">
            <a:avLst/>
          </a:prstGeom>
          <a:noFill/>
          <a:ln>
            <a:noFill/>
          </a:ln>
        </p:spPr>
      </p:pic>
      <p:pic>
        <p:nvPicPr>
          <p:cNvPr id="42" name="Google Shape;42;p27"/>
          <p:cNvPicPr preferRelativeResize="0"/>
          <p:nvPr/>
        </p:nvPicPr>
        <p:blipFill rotWithShape="1">
          <a:blip r:embed="rId4">
            <a:alphaModFix/>
          </a:blip>
          <a:srcRect/>
          <a:stretch/>
        </p:blipFill>
        <p:spPr>
          <a:xfrm>
            <a:off x="10534719" y="6132608"/>
            <a:ext cx="812731" cy="544429"/>
          </a:xfrm>
          <a:prstGeom prst="rect">
            <a:avLst/>
          </a:prstGeom>
          <a:noFill/>
          <a:ln w="9525" cap="flat" cmpd="sng">
            <a:solidFill>
              <a:schemeClr val="lt1"/>
            </a:solidFill>
            <a:prstDash val="solid"/>
            <a:round/>
            <a:headEnd type="none" w="sm" len="sm"/>
            <a:tailEnd type="none" w="sm" len="sm"/>
          </a:ln>
        </p:spPr>
      </p:pic>
      <p:sp>
        <p:nvSpPr>
          <p:cNvPr id="43" name="Google Shape;43;p27"/>
          <p:cNvSpPr txBox="1"/>
          <p:nvPr/>
        </p:nvSpPr>
        <p:spPr>
          <a:xfrm>
            <a:off x="6406313" y="6132608"/>
            <a:ext cx="4068012" cy="544428"/>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GB" sz="1050">
                <a:solidFill>
                  <a:schemeClr val="lt1"/>
                </a:solidFill>
                <a:latin typeface="Gill Sans"/>
                <a:ea typeface="Gill Sans"/>
                <a:cs typeface="Gill Sans"/>
                <a:sym typeface="Gill Sans"/>
              </a:rPr>
              <a:t>The MYRIAD-EU project has received funding from the European Union’s Horizon 2020 research and innovation programme call H2020-LC-CLA-2018-2019-2020 under grant agreement number 101003276</a:t>
            </a:r>
            <a:endParaRPr sz="1100">
              <a:solidFill>
                <a:schemeClr val="lt1"/>
              </a:solidFill>
              <a:latin typeface="Gill Sans"/>
              <a:ea typeface="Gill Sans"/>
              <a:cs typeface="Gill Sans"/>
              <a:sym typeface="Gill Sans"/>
            </a:endParaRPr>
          </a:p>
        </p:txBody>
      </p:sp>
    </p:spTree>
    <p:extLst>
      <p:ext uri="{BB962C8B-B14F-4D97-AF65-F5344CB8AC3E}">
        <p14:creationId xmlns:p14="http://schemas.microsoft.com/office/powerpoint/2010/main" val="5560265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2_Title Slide">
  <p:cSld name="2_Title Slide">
    <p:bg>
      <p:bgPr>
        <a:solidFill>
          <a:schemeClr val="lt1"/>
        </a:solidFill>
        <a:effectLst/>
      </p:bgPr>
    </p:bg>
    <p:spTree>
      <p:nvGrpSpPr>
        <p:cNvPr id="1" name="Shape 44"/>
        <p:cNvGrpSpPr/>
        <p:nvPr/>
      </p:nvGrpSpPr>
      <p:grpSpPr>
        <a:xfrm>
          <a:off x="0" y="0"/>
          <a:ext cx="0" cy="0"/>
          <a:chOff x="0" y="0"/>
          <a:chExt cx="0" cy="0"/>
        </a:xfrm>
      </p:grpSpPr>
      <p:pic>
        <p:nvPicPr>
          <p:cNvPr id="45" name="Google Shape;45;p28"/>
          <p:cNvPicPr preferRelativeResize="0"/>
          <p:nvPr/>
        </p:nvPicPr>
        <p:blipFill rotWithShape="1">
          <a:blip r:embed="rId2">
            <a:alphaModFix/>
          </a:blip>
          <a:srcRect b="17741"/>
          <a:stretch/>
        </p:blipFill>
        <p:spPr>
          <a:xfrm>
            <a:off x="831850" y="2452671"/>
            <a:ext cx="10958039" cy="4405330"/>
          </a:xfrm>
          <a:prstGeom prst="rect">
            <a:avLst/>
          </a:prstGeom>
          <a:noFill/>
          <a:ln>
            <a:noFill/>
          </a:ln>
        </p:spPr>
      </p:pic>
      <p:sp>
        <p:nvSpPr>
          <p:cNvPr id="46" name="Google Shape;46;p28"/>
          <p:cNvSpPr txBox="1">
            <a:spLocks noGrp="1"/>
          </p:cNvSpPr>
          <p:nvPr>
            <p:ph type="title"/>
          </p:nvPr>
        </p:nvSpPr>
        <p:spPr>
          <a:xfrm>
            <a:off x="831850" y="1709739"/>
            <a:ext cx="10515600" cy="2541420"/>
          </a:xfrm>
          <a:prstGeom prst="rect">
            <a:avLst/>
          </a:prstGeom>
          <a:noFill/>
          <a:ln>
            <a:noFill/>
          </a:ln>
        </p:spPr>
        <p:txBody>
          <a:bodyPr spcFirstLastPara="1" wrap="square" lIns="91425" tIns="45700" rIns="91425" bIns="45700" anchor="b" anchorCtr="0">
            <a:normAutofit/>
          </a:bodyPr>
          <a:lstStyle>
            <a:lvl1pPr lvl="0" algn="r">
              <a:lnSpc>
                <a:spcPct val="90000"/>
              </a:lnSpc>
              <a:spcBef>
                <a:spcPts val="0"/>
              </a:spcBef>
              <a:spcAft>
                <a:spcPts val="0"/>
              </a:spcAft>
              <a:buClr>
                <a:schemeClr val="accent1"/>
              </a:buClr>
              <a:buSzPts val="6000"/>
              <a:buFont typeface="Libre Franklin Medium"/>
              <a:buNone/>
              <a:defRPr sz="6000">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28"/>
          <p:cNvSpPr txBox="1">
            <a:spLocks noGrp="1"/>
          </p:cNvSpPr>
          <p:nvPr>
            <p:ph type="body" idx="1"/>
          </p:nvPr>
        </p:nvSpPr>
        <p:spPr>
          <a:xfrm>
            <a:off x="831850" y="4284665"/>
            <a:ext cx="10515600" cy="1185693"/>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SzPts val="1600"/>
              <a:buFont typeface="Libre Franklin"/>
              <a:buNone/>
              <a:defRPr sz="3200">
                <a:solidFill>
                  <a:schemeClr val="accent1"/>
                </a:solidFill>
              </a:defRPr>
            </a:lvl1pPr>
            <a:lvl2pPr marL="914400" lvl="1" indent="-228600" algn="l">
              <a:lnSpc>
                <a:spcPct val="90000"/>
              </a:lnSpc>
              <a:spcBef>
                <a:spcPts val="500"/>
              </a:spcBef>
              <a:spcAft>
                <a:spcPts val="0"/>
              </a:spcAft>
              <a:buSzPts val="1000"/>
              <a:buFont typeface="Libre Franklin"/>
              <a:buNone/>
              <a:defRPr sz="2000">
                <a:solidFill>
                  <a:srgbClr val="888888"/>
                </a:solidFill>
              </a:defRPr>
            </a:lvl2pPr>
            <a:lvl3pPr marL="1371600" lvl="2" indent="-228600" algn="l">
              <a:lnSpc>
                <a:spcPct val="90000"/>
              </a:lnSpc>
              <a:spcBef>
                <a:spcPts val="500"/>
              </a:spcBef>
              <a:spcAft>
                <a:spcPts val="0"/>
              </a:spcAft>
              <a:buSzPts val="720"/>
              <a:buFont typeface="Libre Franklin"/>
              <a:buNone/>
              <a:defRPr sz="1800">
                <a:solidFill>
                  <a:srgbClr val="888888"/>
                </a:solidFill>
              </a:defRPr>
            </a:lvl3pPr>
            <a:lvl4pPr marL="1828800" lvl="3" indent="-228600" algn="l">
              <a:lnSpc>
                <a:spcPct val="90000"/>
              </a:lnSpc>
              <a:spcBef>
                <a:spcPts val="500"/>
              </a:spcBef>
              <a:spcAft>
                <a:spcPts val="0"/>
              </a:spcAft>
              <a:buSzPts val="480"/>
              <a:buFont typeface="Libre Franklin"/>
              <a:buNone/>
              <a:defRPr sz="1600">
                <a:solidFill>
                  <a:srgbClr val="888888"/>
                </a:solidFill>
              </a:defRPr>
            </a:lvl4pPr>
            <a:lvl5pPr marL="2286000" lvl="4" indent="-228600" algn="l">
              <a:lnSpc>
                <a:spcPct val="90000"/>
              </a:lnSpc>
              <a:spcBef>
                <a:spcPts val="500"/>
              </a:spcBef>
              <a:spcAft>
                <a:spcPts val="0"/>
              </a:spcAft>
              <a:buSzPts val="480"/>
              <a:buFont typeface="Libre Franklin"/>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48" name="Google Shape;48;p28"/>
          <p:cNvSpPr txBox="1">
            <a:spLocks noGrp="1"/>
          </p:cNvSpPr>
          <p:nvPr>
            <p:ph type="dt" idx="10"/>
          </p:nvPr>
        </p:nvSpPr>
        <p:spPr>
          <a:xfrm>
            <a:off x="9601200" y="5503864"/>
            <a:ext cx="1746250" cy="365125"/>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800">
                <a:solidFill>
                  <a:schemeClr val="accent1"/>
                </a:solidFill>
                <a:latin typeface="Libre Franklin"/>
                <a:ea typeface="Libre Franklin"/>
                <a:cs typeface="Libre Franklin"/>
                <a:sym typeface="Libre Franklin"/>
              </a:defRPr>
            </a:lvl1pPr>
            <a:lvl2pPr marR="0" lvl="1"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2pPr>
            <a:lvl3pPr marR="0" lvl="2"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3pPr>
            <a:lvl4pPr marR="0" lvl="3"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4pPr>
            <a:lvl5pPr marR="0" lvl="4"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5pPr>
            <a:lvl6pPr marR="0" lvl="5"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6pPr>
            <a:lvl7pPr marR="0" lvl="6"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7pPr>
            <a:lvl8pPr marR="0" lvl="7"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8pPr>
            <a:lvl9pPr marR="0" lvl="8"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9pPr>
          </a:lstStyle>
          <a:p>
            <a:endParaRPr/>
          </a:p>
        </p:txBody>
      </p:sp>
      <p:pic>
        <p:nvPicPr>
          <p:cNvPr id="49" name="Google Shape;49;p28"/>
          <p:cNvPicPr preferRelativeResize="0"/>
          <p:nvPr/>
        </p:nvPicPr>
        <p:blipFill rotWithShape="1">
          <a:blip r:embed="rId3">
            <a:alphaModFix/>
          </a:blip>
          <a:srcRect/>
          <a:stretch/>
        </p:blipFill>
        <p:spPr>
          <a:xfrm>
            <a:off x="9225459" y="298355"/>
            <a:ext cx="2121991" cy="931925"/>
          </a:xfrm>
          <a:prstGeom prst="rect">
            <a:avLst/>
          </a:prstGeom>
          <a:noFill/>
          <a:ln>
            <a:noFill/>
          </a:ln>
        </p:spPr>
      </p:pic>
      <p:pic>
        <p:nvPicPr>
          <p:cNvPr id="50" name="Google Shape;50;p28"/>
          <p:cNvPicPr preferRelativeResize="0"/>
          <p:nvPr/>
        </p:nvPicPr>
        <p:blipFill rotWithShape="1">
          <a:blip r:embed="rId4">
            <a:alphaModFix/>
          </a:blip>
          <a:srcRect/>
          <a:stretch/>
        </p:blipFill>
        <p:spPr>
          <a:xfrm>
            <a:off x="10534719" y="6132608"/>
            <a:ext cx="812731" cy="544429"/>
          </a:xfrm>
          <a:prstGeom prst="rect">
            <a:avLst/>
          </a:prstGeom>
          <a:noFill/>
          <a:ln w="9525" cap="flat" cmpd="sng">
            <a:solidFill>
              <a:schemeClr val="lt1"/>
            </a:solidFill>
            <a:prstDash val="solid"/>
            <a:round/>
            <a:headEnd type="none" w="sm" len="sm"/>
            <a:tailEnd type="none" w="sm" len="sm"/>
          </a:ln>
        </p:spPr>
      </p:pic>
      <p:sp>
        <p:nvSpPr>
          <p:cNvPr id="51" name="Google Shape;51;p28"/>
          <p:cNvSpPr txBox="1"/>
          <p:nvPr/>
        </p:nvSpPr>
        <p:spPr>
          <a:xfrm>
            <a:off x="6406313" y="6132608"/>
            <a:ext cx="4068012" cy="544428"/>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GB" sz="1050">
                <a:solidFill>
                  <a:schemeClr val="dk1"/>
                </a:solidFill>
                <a:latin typeface="Gill Sans"/>
                <a:ea typeface="Gill Sans"/>
                <a:cs typeface="Gill Sans"/>
                <a:sym typeface="Gill Sans"/>
              </a:rPr>
              <a:t>The MYRIAD-EU project has received funding from the European Union’s Horizon 2020 research and innovation programme call H2020-LC-CLA-2018-2019-2020 under grant agreement number 101003276</a:t>
            </a:r>
            <a:endParaRPr sz="1100">
              <a:solidFill>
                <a:schemeClr val="dk1"/>
              </a:solidFill>
              <a:latin typeface="Gill Sans"/>
              <a:ea typeface="Gill Sans"/>
              <a:cs typeface="Gill Sans"/>
              <a:sym typeface="Gill Sans"/>
            </a:endParaRPr>
          </a:p>
        </p:txBody>
      </p:sp>
    </p:spTree>
    <p:extLst>
      <p:ext uri="{BB962C8B-B14F-4D97-AF65-F5344CB8AC3E}">
        <p14:creationId xmlns:p14="http://schemas.microsoft.com/office/powerpoint/2010/main" val="1329251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57"/>
        <p:cNvGrpSpPr/>
        <p:nvPr/>
      </p:nvGrpSpPr>
      <p:grpSpPr>
        <a:xfrm>
          <a:off x="0" y="0"/>
          <a:ext cx="0" cy="0"/>
          <a:chOff x="0" y="0"/>
          <a:chExt cx="0" cy="0"/>
        </a:xfrm>
      </p:grpSpPr>
      <p:sp>
        <p:nvSpPr>
          <p:cNvPr id="58" name="Google Shape;58;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9" name="Google Shape;59;p30"/>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285750" algn="l">
              <a:lnSpc>
                <a:spcPct val="90000"/>
              </a:lnSpc>
              <a:spcBef>
                <a:spcPts val="1000"/>
              </a:spcBef>
              <a:spcAft>
                <a:spcPts val="0"/>
              </a:spcAft>
              <a:buSzPts val="900"/>
              <a:buChar char="•"/>
              <a:defRPr/>
            </a:lvl1pPr>
            <a:lvl2pPr marL="914400" lvl="1" indent="-285750" algn="l">
              <a:lnSpc>
                <a:spcPct val="90000"/>
              </a:lnSpc>
              <a:spcBef>
                <a:spcPts val="500"/>
              </a:spcBef>
              <a:spcAft>
                <a:spcPts val="0"/>
              </a:spcAft>
              <a:buSzPts val="900"/>
              <a:buChar char="•"/>
              <a:defRPr/>
            </a:lvl2pPr>
            <a:lvl3pPr marL="1371600" lvl="2" indent="-274319" algn="l">
              <a:lnSpc>
                <a:spcPct val="90000"/>
              </a:lnSpc>
              <a:spcBef>
                <a:spcPts val="500"/>
              </a:spcBef>
              <a:spcAft>
                <a:spcPts val="0"/>
              </a:spcAft>
              <a:buSzPts val="720"/>
              <a:buChar char="•"/>
              <a:defRPr/>
            </a:lvl3pPr>
            <a:lvl4pPr marL="1828800" lvl="3" indent="-262889" algn="l">
              <a:lnSpc>
                <a:spcPct val="90000"/>
              </a:lnSpc>
              <a:spcBef>
                <a:spcPts val="500"/>
              </a:spcBef>
              <a:spcAft>
                <a:spcPts val="0"/>
              </a:spcAft>
              <a:buSzPts val="540"/>
              <a:buChar char="•"/>
              <a:defRPr/>
            </a:lvl4pPr>
            <a:lvl5pPr marL="2286000" lvl="4" indent="-262889" algn="l">
              <a:lnSpc>
                <a:spcPct val="90000"/>
              </a:lnSpc>
              <a:spcBef>
                <a:spcPts val="500"/>
              </a:spcBef>
              <a:spcAft>
                <a:spcPts val="0"/>
              </a:spcAft>
              <a:buSzPts val="54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p30"/>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285750" algn="l">
              <a:lnSpc>
                <a:spcPct val="90000"/>
              </a:lnSpc>
              <a:spcBef>
                <a:spcPts val="1000"/>
              </a:spcBef>
              <a:spcAft>
                <a:spcPts val="0"/>
              </a:spcAft>
              <a:buSzPts val="900"/>
              <a:buChar char="•"/>
              <a:defRPr/>
            </a:lvl1pPr>
            <a:lvl2pPr marL="914400" lvl="1" indent="-285750" algn="l">
              <a:lnSpc>
                <a:spcPct val="90000"/>
              </a:lnSpc>
              <a:spcBef>
                <a:spcPts val="500"/>
              </a:spcBef>
              <a:spcAft>
                <a:spcPts val="0"/>
              </a:spcAft>
              <a:buSzPts val="900"/>
              <a:buChar char="•"/>
              <a:defRPr/>
            </a:lvl2pPr>
            <a:lvl3pPr marL="1371600" lvl="2" indent="-274319" algn="l">
              <a:lnSpc>
                <a:spcPct val="90000"/>
              </a:lnSpc>
              <a:spcBef>
                <a:spcPts val="500"/>
              </a:spcBef>
              <a:spcAft>
                <a:spcPts val="0"/>
              </a:spcAft>
              <a:buSzPts val="720"/>
              <a:buChar char="•"/>
              <a:defRPr/>
            </a:lvl3pPr>
            <a:lvl4pPr marL="1828800" lvl="3" indent="-262889" algn="l">
              <a:lnSpc>
                <a:spcPct val="90000"/>
              </a:lnSpc>
              <a:spcBef>
                <a:spcPts val="500"/>
              </a:spcBef>
              <a:spcAft>
                <a:spcPts val="0"/>
              </a:spcAft>
              <a:buSzPts val="540"/>
              <a:buChar char="•"/>
              <a:defRPr/>
            </a:lvl4pPr>
            <a:lvl5pPr marL="2286000" lvl="4" indent="-262889" algn="l">
              <a:lnSpc>
                <a:spcPct val="90000"/>
              </a:lnSpc>
              <a:spcBef>
                <a:spcPts val="500"/>
              </a:spcBef>
              <a:spcAft>
                <a:spcPts val="0"/>
              </a:spcAft>
              <a:buSzPts val="54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 name="Google Shape;61;p30"/>
          <p:cNvSpPr txBox="1">
            <a:spLocks noGrp="1"/>
          </p:cNvSpPr>
          <p:nvPr>
            <p:ph type="sldNum" idx="12"/>
          </p:nvPr>
        </p:nvSpPr>
        <p:spPr>
          <a:xfrm>
            <a:off x="5907108" y="6481358"/>
            <a:ext cx="377783" cy="276999"/>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8553252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62"/>
        <p:cNvGrpSpPr/>
        <p:nvPr/>
      </p:nvGrpSpPr>
      <p:grpSpPr>
        <a:xfrm>
          <a:off x="0" y="0"/>
          <a:ext cx="0" cy="0"/>
          <a:chOff x="0" y="0"/>
          <a:chExt cx="0" cy="0"/>
        </a:xfrm>
      </p:grpSpPr>
      <p:sp>
        <p:nvSpPr>
          <p:cNvPr id="63" name="Google Shape;63;p31"/>
          <p:cNvSpPr txBox="1">
            <a:spLocks noGrp="1"/>
          </p:cNvSpPr>
          <p:nvPr>
            <p:ph type="title"/>
          </p:nvPr>
        </p:nvSpPr>
        <p:spPr>
          <a:xfrm>
            <a:off x="836612" y="365125"/>
            <a:ext cx="10518776"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4" name="Google Shape;64;p31"/>
          <p:cNvSpPr txBox="1">
            <a:spLocks noGrp="1"/>
          </p:cNvSpPr>
          <p:nvPr>
            <p:ph type="body" idx="1"/>
          </p:nvPr>
        </p:nvSpPr>
        <p:spPr>
          <a:xfrm>
            <a:off x="836612" y="1681163"/>
            <a:ext cx="5160963" cy="823912"/>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SzPts val="1200"/>
              <a:buFont typeface="Libre Franklin"/>
              <a:buNone/>
              <a:defRPr sz="2400" b="1">
                <a:solidFill>
                  <a:schemeClr val="accent3"/>
                </a:solidFill>
              </a:defRPr>
            </a:lvl1pPr>
            <a:lvl2pPr marL="914400" lvl="1" indent="-228600" algn="l">
              <a:lnSpc>
                <a:spcPct val="90000"/>
              </a:lnSpc>
              <a:spcBef>
                <a:spcPts val="500"/>
              </a:spcBef>
              <a:spcAft>
                <a:spcPts val="0"/>
              </a:spcAft>
              <a:buSzPts val="1000"/>
              <a:buFont typeface="Libre Franklin"/>
              <a:buNone/>
              <a:defRPr sz="2000" b="1"/>
            </a:lvl2pPr>
            <a:lvl3pPr marL="1371600" lvl="2" indent="-228600" algn="l">
              <a:lnSpc>
                <a:spcPct val="90000"/>
              </a:lnSpc>
              <a:spcBef>
                <a:spcPts val="500"/>
              </a:spcBef>
              <a:spcAft>
                <a:spcPts val="0"/>
              </a:spcAft>
              <a:buSzPts val="720"/>
              <a:buFont typeface="Libre Franklin"/>
              <a:buNone/>
              <a:defRPr sz="1800" b="1"/>
            </a:lvl3pPr>
            <a:lvl4pPr marL="1828800" lvl="3" indent="-228600" algn="l">
              <a:lnSpc>
                <a:spcPct val="90000"/>
              </a:lnSpc>
              <a:spcBef>
                <a:spcPts val="500"/>
              </a:spcBef>
              <a:spcAft>
                <a:spcPts val="0"/>
              </a:spcAft>
              <a:buSzPts val="480"/>
              <a:buFont typeface="Libre Franklin"/>
              <a:buNone/>
              <a:defRPr sz="1600" b="1"/>
            </a:lvl4pPr>
            <a:lvl5pPr marL="2286000" lvl="4" indent="-228600" algn="l">
              <a:lnSpc>
                <a:spcPct val="90000"/>
              </a:lnSpc>
              <a:spcBef>
                <a:spcPts val="500"/>
              </a:spcBef>
              <a:spcAft>
                <a:spcPts val="0"/>
              </a:spcAft>
              <a:buSzPts val="480"/>
              <a:buFont typeface="Libre Franklin"/>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65" name="Google Shape;65;p31"/>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285750" algn="l">
              <a:lnSpc>
                <a:spcPct val="90000"/>
              </a:lnSpc>
              <a:spcBef>
                <a:spcPts val="1000"/>
              </a:spcBef>
              <a:spcAft>
                <a:spcPts val="0"/>
              </a:spcAft>
              <a:buSzPts val="900"/>
              <a:buChar char="•"/>
              <a:defRPr/>
            </a:lvl1pPr>
            <a:lvl2pPr marL="914400" lvl="1" indent="-285750" algn="l">
              <a:lnSpc>
                <a:spcPct val="90000"/>
              </a:lnSpc>
              <a:spcBef>
                <a:spcPts val="500"/>
              </a:spcBef>
              <a:spcAft>
                <a:spcPts val="0"/>
              </a:spcAft>
              <a:buSzPts val="900"/>
              <a:buChar char="•"/>
              <a:defRPr/>
            </a:lvl2pPr>
            <a:lvl3pPr marL="1371600" lvl="2" indent="-274319" algn="l">
              <a:lnSpc>
                <a:spcPct val="90000"/>
              </a:lnSpc>
              <a:spcBef>
                <a:spcPts val="500"/>
              </a:spcBef>
              <a:spcAft>
                <a:spcPts val="0"/>
              </a:spcAft>
              <a:buSzPts val="720"/>
              <a:buChar char="•"/>
              <a:defRPr/>
            </a:lvl3pPr>
            <a:lvl4pPr marL="1828800" lvl="3" indent="-262889" algn="l">
              <a:lnSpc>
                <a:spcPct val="90000"/>
              </a:lnSpc>
              <a:spcBef>
                <a:spcPts val="500"/>
              </a:spcBef>
              <a:spcAft>
                <a:spcPts val="0"/>
              </a:spcAft>
              <a:buSzPts val="540"/>
              <a:buChar char="•"/>
              <a:defRPr/>
            </a:lvl4pPr>
            <a:lvl5pPr marL="2286000" lvl="4" indent="-262889" algn="l">
              <a:lnSpc>
                <a:spcPct val="90000"/>
              </a:lnSpc>
              <a:spcBef>
                <a:spcPts val="500"/>
              </a:spcBef>
              <a:spcAft>
                <a:spcPts val="0"/>
              </a:spcAft>
              <a:buSzPts val="54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p31"/>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SzPts val="1200"/>
              <a:buFont typeface="Libre Franklin"/>
              <a:buNone/>
              <a:defRPr sz="2400" b="1">
                <a:solidFill>
                  <a:schemeClr val="accent3"/>
                </a:solidFill>
              </a:defRPr>
            </a:lvl1pPr>
            <a:lvl2pPr marL="914400" lvl="1" indent="-228600" algn="l">
              <a:lnSpc>
                <a:spcPct val="90000"/>
              </a:lnSpc>
              <a:spcBef>
                <a:spcPts val="500"/>
              </a:spcBef>
              <a:spcAft>
                <a:spcPts val="0"/>
              </a:spcAft>
              <a:buSzPts val="1000"/>
              <a:buFont typeface="Libre Franklin"/>
              <a:buNone/>
              <a:defRPr sz="2000" b="1"/>
            </a:lvl2pPr>
            <a:lvl3pPr marL="1371600" lvl="2" indent="-228600" algn="l">
              <a:lnSpc>
                <a:spcPct val="90000"/>
              </a:lnSpc>
              <a:spcBef>
                <a:spcPts val="500"/>
              </a:spcBef>
              <a:spcAft>
                <a:spcPts val="0"/>
              </a:spcAft>
              <a:buSzPts val="720"/>
              <a:buFont typeface="Libre Franklin"/>
              <a:buNone/>
              <a:defRPr sz="1800" b="1"/>
            </a:lvl3pPr>
            <a:lvl4pPr marL="1828800" lvl="3" indent="-228600" algn="l">
              <a:lnSpc>
                <a:spcPct val="90000"/>
              </a:lnSpc>
              <a:spcBef>
                <a:spcPts val="500"/>
              </a:spcBef>
              <a:spcAft>
                <a:spcPts val="0"/>
              </a:spcAft>
              <a:buSzPts val="480"/>
              <a:buFont typeface="Libre Franklin"/>
              <a:buNone/>
              <a:defRPr sz="1600" b="1"/>
            </a:lvl4pPr>
            <a:lvl5pPr marL="2286000" lvl="4" indent="-228600" algn="l">
              <a:lnSpc>
                <a:spcPct val="90000"/>
              </a:lnSpc>
              <a:spcBef>
                <a:spcPts val="500"/>
              </a:spcBef>
              <a:spcAft>
                <a:spcPts val="0"/>
              </a:spcAft>
              <a:buSzPts val="480"/>
              <a:buFont typeface="Libre Franklin"/>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67" name="Google Shape;67;p31"/>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285750" algn="l">
              <a:lnSpc>
                <a:spcPct val="90000"/>
              </a:lnSpc>
              <a:spcBef>
                <a:spcPts val="1000"/>
              </a:spcBef>
              <a:spcAft>
                <a:spcPts val="0"/>
              </a:spcAft>
              <a:buSzPts val="900"/>
              <a:buChar char="•"/>
              <a:defRPr/>
            </a:lvl1pPr>
            <a:lvl2pPr marL="914400" lvl="1" indent="-285750" algn="l">
              <a:lnSpc>
                <a:spcPct val="90000"/>
              </a:lnSpc>
              <a:spcBef>
                <a:spcPts val="500"/>
              </a:spcBef>
              <a:spcAft>
                <a:spcPts val="0"/>
              </a:spcAft>
              <a:buSzPts val="900"/>
              <a:buChar char="•"/>
              <a:defRPr/>
            </a:lvl2pPr>
            <a:lvl3pPr marL="1371600" lvl="2" indent="-274319" algn="l">
              <a:lnSpc>
                <a:spcPct val="90000"/>
              </a:lnSpc>
              <a:spcBef>
                <a:spcPts val="500"/>
              </a:spcBef>
              <a:spcAft>
                <a:spcPts val="0"/>
              </a:spcAft>
              <a:buSzPts val="720"/>
              <a:buChar char="•"/>
              <a:defRPr/>
            </a:lvl3pPr>
            <a:lvl4pPr marL="1828800" lvl="3" indent="-262889" algn="l">
              <a:lnSpc>
                <a:spcPct val="90000"/>
              </a:lnSpc>
              <a:spcBef>
                <a:spcPts val="500"/>
              </a:spcBef>
              <a:spcAft>
                <a:spcPts val="0"/>
              </a:spcAft>
              <a:buSzPts val="540"/>
              <a:buChar char="•"/>
              <a:defRPr/>
            </a:lvl4pPr>
            <a:lvl5pPr marL="2286000" lvl="4" indent="-262889" algn="l">
              <a:lnSpc>
                <a:spcPct val="90000"/>
              </a:lnSpc>
              <a:spcBef>
                <a:spcPts val="500"/>
              </a:spcBef>
              <a:spcAft>
                <a:spcPts val="0"/>
              </a:spcAft>
              <a:buSzPts val="54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 name="Google Shape;68;p31"/>
          <p:cNvSpPr txBox="1">
            <a:spLocks noGrp="1"/>
          </p:cNvSpPr>
          <p:nvPr>
            <p:ph type="dt" idx="10"/>
          </p:nvPr>
        </p:nvSpPr>
        <p:spPr>
          <a:xfrm>
            <a:off x="5107802" y="6345219"/>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Libre Franklin"/>
                <a:ea typeface="Libre Franklin"/>
                <a:cs typeface="Libre Franklin"/>
                <a:sym typeface="Libre Franklin"/>
              </a:defRPr>
            </a:lvl1pPr>
            <a:lvl2pPr marR="0" lvl="1"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2pPr>
            <a:lvl3pPr marR="0" lvl="2"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3pPr>
            <a:lvl4pPr marR="0" lvl="3"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4pPr>
            <a:lvl5pPr marR="0" lvl="4"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5pPr>
            <a:lvl6pPr marR="0" lvl="5"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6pPr>
            <a:lvl7pPr marR="0" lvl="6"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7pPr>
            <a:lvl8pPr marR="0" lvl="7"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8pPr>
            <a:lvl9pPr marR="0" lvl="8"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9pPr>
          </a:lstStyle>
          <a:p>
            <a:endParaRPr/>
          </a:p>
        </p:txBody>
      </p:sp>
      <p:sp>
        <p:nvSpPr>
          <p:cNvPr id="69" name="Google Shape;69;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Libre Franklin"/>
                <a:ea typeface="Libre Franklin"/>
                <a:cs typeface="Libre Franklin"/>
                <a:sym typeface="Libre Franklin"/>
              </a:defRPr>
            </a:lvl1pPr>
            <a:lvl2pPr marR="0" lvl="1"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2pPr>
            <a:lvl3pPr marR="0" lvl="2"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3pPr>
            <a:lvl4pPr marR="0" lvl="3"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4pPr>
            <a:lvl5pPr marR="0" lvl="4"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5pPr>
            <a:lvl6pPr marR="0" lvl="5"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6pPr>
            <a:lvl7pPr marR="0" lvl="6"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7pPr>
            <a:lvl8pPr marR="0" lvl="7"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8pPr>
            <a:lvl9pPr marR="0" lvl="8"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9pPr>
          </a:lstStyle>
          <a:p>
            <a:endParaRPr/>
          </a:p>
        </p:txBody>
      </p:sp>
      <p:sp>
        <p:nvSpPr>
          <p:cNvPr id="70" name="Google Shape;70;p31"/>
          <p:cNvSpPr txBox="1">
            <a:spLocks noGrp="1"/>
          </p:cNvSpPr>
          <p:nvPr>
            <p:ph type="sldNum" idx="12"/>
          </p:nvPr>
        </p:nvSpPr>
        <p:spPr>
          <a:xfrm>
            <a:off x="5907108" y="6421183"/>
            <a:ext cx="377783" cy="276999"/>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39735824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74"/>
        <p:cNvGrpSpPr/>
        <p:nvPr/>
      </p:nvGrpSpPr>
      <p:grpSpPr>
        <a:xfrm>
          <a:off x="0" y="0"/>
          <a:ext cx="0" cy="0"/>
          <a:chOff x="0" y="0"/>
          <a:chExt cx="0" cy="0"/>
        </a:xfrm>
      </p:grpSpPr>
      <p:sp>
        <p:nvSpPr>
          <p:cNvPr id="75" name="Google Shape;75;p3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accent3"/>
              </a:buClr>
              <a:buSzPts val="3200"/>
              <a:buFont typeface="Libre Franklin Medium"/>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33"/>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1000"/>
              </a:spcBef>
              <a:spcAft>
                <a:spcPts val="0"/>
              </a:spcAft>
              <a:buSzPts val="1600"/>
              <a:buFont typeface="Libre Franklin"/>
              <a:buChar char="•"/>
              <a:defRPr sz="3200"/>
            </a:lvl1pPr>
            <a:lvl2pPr marL="914400" lvl="1" indent="-317500" algn="l">
              <a:lnSpc>
                <a:spcPct val="90000"/>
              </a:lnSpc>
              <a:spcBef>
                <a:spcPts val="500"/>
              </a:spcBef>
              <a:spcAft>
                <a:spcPts val="0"/>
              </a:spcAft>
              <a:buSzPts val="1400"/>
              <a:buFont typeface="Libre Franklin"/>
              <a:buChar char="•"/>
              <a:defRPr sz="2800"/>
            </a:lvl2pPr>
            <a:lvl3pPr marL="1371600" lvl="2" indent="-289560" algn="l">
              <a:lnSpc>
                <a:spcPct val="90000"/>
              </a:lnSpc>
              <a:spcBef>
                <a:spcPts val="500"/>
              </a:spcBef>
              <a:spcAft>
                <a:spcPts val="0"/>
              </a:spcAft>
              <a:buSzPts val="960"/>
              <a:buFont typeface="Libre Franklin"/>
              <a:buChar char="•"/>
              <a:defRPr sz="2400"/>
            </a:lvl3pPr>
            <a:lvl4pPr marL="1828800" lvl="3" indent="-266700" algn="l">
              <a:lnSpc>
                <a:spcPct val="90000"/>
              </a:lnSpc>
              <a:spcBef>
                <a:spcPts val="500"/>
              </a:spcBef>
              <a:spcAft>
                <a:spcPts val="0"/>
              </a:spcAft>
              <a:buSzPts val="600"/>
              <a:buFont typeface="Libre Franklin"/>
              <a:buChar char="•"/>
              <a:defRPr sz="2000"/>
            </a:lvl4pPr>
            <a:lvl5pPr marL="2286000" lvl="4" indent="-266700" algn="l">
              <a:lnSpc>
                <a:spcPct val="90000"/>
              </a:lnSpc>
              <a:spcBef>
                <a:spcPts val="500"/>
              </a:spcBef>
              <a:spcAft>
                <a:spcPts val="0"/>
              </a:spcAft>
              <a:buSzPts val="600"/>
              <a:buFont typeface="Libre Franklin"/>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77" name="Google Shape;77;p33"/>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800"/>
              <a:buFont typeface="Libre Franklin"/>
              <a:buNone/>
              <a:defRPr sz="1600"/>
            </a:lvl1pPr>
            <a:lvl2pPr marL="914400" lvl="1" indent="-228600" algn="l">
              <a:lnSpc>
                <a:spcPct val="90000"/>
              </a:lnSpc>
              <a:spcBef>
                <a:spcPts val="500"/>
              </a:spcBef>
              <a:spcAft>
                <a:spcPts val="0"/>
              </a:spcAft>
              <a:buSzPts val="700"/>
              <a:buFont typeface="Libre Franklin"/>
              <a:buNone/>
              <a:defRPr sz="1400"/>
            </a:lvl2pPr>
            <a:lvl3pPr marL="1371600" lvl="2" indent="-228600" algn="l">
              <a:lnSpc>
                <a:spcPct val="90000"/>
              </a:lnSpc>
              <a:spcBef>
                <a:spcPts val="500"/>
              </a:spcBef>
              <a:spcAft>
                <a:spcPts val="0"/>
              </a:spcAft>
              <a:buSzPts val="480"/>
              <a:buFont typeface="Libre Franklin"/>
              <a:buNone/>
              <a:defRPr sz="1200"/>
            </a:lvl3pPr>
            <a:lvl4pPr marL="1828800" lvl="3" indent="-228600" algn="l">
              <a:lnSpc>
                <a:spcPct val="90000"/>
              </a:lnSpc>
              <a:spcBef>
                <a:spcPts val="500"/>
              </a:spcBef>
              <a:spcAft>
                <a:spcPts val="0"/>
              </a:spcAft>
              <a:buSzPts val="300"/>
              <a:buFont typeface="Libre Franklin"/>
              <a:buNone/>
              <a:defRPr sz="1000"/>
            </a:lvl4pPr>
            <a:lvl5pPr marL="2286000" lvl="4" indent="-228600" algn="l">
              <a:lnSpc>
                <a:spcPct val="90000"/>
              </a:lnSpc>
              <a:spcBef>
                <a:spcPts val="500"/>
              </a:spcBef>
              <a:spcAft>
                <a:spcPts val="0"/>
              </a:spcAft>
              <a:buSzPts val="300"/>
              <a:buFont typeface="Libre Franklin"/>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8" name="Google Shape;78;p33"/>
          <p:cNvSpPr txBox="1">
            <a:spLocks noGrp="1"/>
          </p:cNvSpPr>
          <p:nvPr>
            <p:ph type="sldNum" idx="12"/>
          </p:nvPr>
        </p:nvSpPr>
        <p:spPr>
          <a:xfrm>
            <a:off x="5907108" y="6421183"/>
            <a:ext cx="377783" cy="276999"/>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54724104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79"/>
        <p:cNvGrpSpPr/>
        <p:nvPr/>
      </p:nvGrpSpPr>
      <p:grpSpPr>
        <a:xfrm>
          <a:off x="0" y="0"/>
          <a:ext cx="0" cy="0"/>
          <a:chOff x="0" y="0"/>
          <a:chExt cx="0" cy="0"/>
        </a:xfrm>
      </p:grpSpPr>
      <p:sp>
        <p:nvSpPr>
          <p:cNvPr id="80" name="Google Shape;80;p3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accent3"/>
              </a:buClr>
              <a:buSzPts val="3200"/>
              <a:buFont typeface="Libre Franklin Medium"/>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34"/>
          <p:cNvSpPr>
            <a:spLocks noGrp="1"/>
          </p:cNvSpPr>
          <p:nvPr>
            <p:ph type="pic" idx="2"/>
          </p:nvPr>
        </p:nvSpPr>
        <p:spPr>
          <a:xfrm>
            <a:off x="5183188" y="987425"/>
            <a:ext cx="6172200" cy="4873625"/>
          </a:xfrm>
          <a:prstGeom prst="rect">
            <a:avLst/>
          </a:prstGeom>
          <a:noFill/>
          <a:ln>
            <a:noFill/>
          </a:ln>
        </p:spPr>
      </p:sp>
      <p:sp>
        <p:nvSpPr>
          <p:cNvPr id="82" name="Google Shape;82;p34"/>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800"/>
              <a:buFont typeface="Libre Franklin"/>
              <a:buNone/>
              <a:defRPr sz="1600"/>
            </a:lvl1pPr>
            <a:lvl2pPr marL="914400" lvl="1" indent="-228600" algn="l">
              <a:lnSpc>
                <a:spcPct val="90000"/>
              </a:lnSpc>
              <a:spcBef>
                <a:spcPts val="500"/>
              </a:spcBef>
              <a:spcAft>
                <a:spcPts val="0"/>
              </a:spcAft>
              <a:buSzPts val="700"/>
              <a:buFont typeface="Libre Franklin"/>
              <a:buNone/>
              <a:defRPr sz="1400"/>
            </a:lvl2pPr>
            <a:lvl3pPr marL="1371600" lvl="2" indent="-228600" algn="l">
              <a:lnSpc>
                <a:spcPct val="90000"/>
              </a:lnSpc>
              <a:spcBef>
                <a:spcPts val="500"/>
              </a:spcBef>
              <a:spcAft>
                <a:spcPts val="0"/>
              </a:spcAft>
              <a:buSzPts val="480"/>
              <a:buFont typeface="Libre Franklin"/>
              <a:buNone/>
              <a:defRPr sz="1200"/>
            </a:lvl3pPr>
            <a:lvl4pPr marL="1828800" lvl="3" indent="-228600" algn="l">
              <a:lnSpc>
                <a:spcPct val="90000"/>
              </a:lnSpc>
              <a:spcBef>
                <a:spcPts val="500"/>
              </a:spcBef>
              <a:spcAft>
                <a:spcPts val="0"/>
              </a:spcAft>
              <a:buSzPts val="300"/>
              <a:buFont typeface="Libre Franklin"/>
              <a:buNone/>
              <a:defRPr sz="1000"/>
            </a:lvl4pPr>
            <a:lvl5pPr marL="2286000" lvl="4" indent="-228600" algn="l">
              <a:lnSpc>
                <a:spcPct val="90000"/>
              </a:lnSpc>
              <a:spcBef>
                <a:spcPts val="500"/>
              </a:spcBef>
              <a:spcAft>
                <a:spcPts val="0"/>
              </a:spcAft>
              <a:buSzPts val="300"/>
              <a:buFont typeface="Libre Franklin"/>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83" name="Google Shape;83;p34"/>
          <p:cNvSpPr txBox="1">
            <a:spLocks noGrp="1"/>
          </p:cNvSpPr>
          <p:nvPr>
            <p:ph type="sldNum" idx="12"/>
          </p:nvPr>
        </p:nvSpPr>
        <p:spPr>
          <a:xfrm>
            <a:off x="5907108" y="6421183"/>
            <a:ext cx="377783" cy="276999"/>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39690108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807EC-2BFA-2CBB-CE6F-32C39333A23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E"/>
          </a:p>
        </p:txBody>
      </p:sp>
      <p:sp>
        <p:nvSpPr>
          <p:cNvPr id="3" name="Text Placeholder 2">
            <a:extLst>
              <a:ext uri="{FF2B5EF4-FFF2-40B4-BE49-F238E27FC236}">
                <a16:creationId xmlns:a16="http://schemas.microsoft.com/office/drawing/2014/main" id="{306EE4D5-BC8F-3A64-63A5-3FBDB3B46B4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095AE96-230E-86F3-1E9D-EA2500CB7419}"/>
              </a:ext>
            </a:extLst>
          </p:cNvPr>
          <p:cNvSpPr>
            <a:spLocks noGrp="1"/>
          </p:cNvSpPr>
          <p:nvPr>
            <p:ph type="dt" sz="half" idx="10"/>
          </p:nvPr>
        </p:nvSpPr>
        <p:spPr/>
        <p:txBody>
          <a:bodyPr/>
          <a:lstStyle/>
          <a:p>
            <a:fld id="{1AAA8710-0A55-467A-8496-19E5910EABF0}" type="datetimeFigureOut">
              <a:rPr lang="en-IE" smtClean="0"/>
              <a:t>14/06/2024</a:t>
            </a:fld>
            <a:endParaRPr lang="en-IE"/>
          </a:p>
        </p:txBody>
      </p:sp>
      <p:sp>
        <p:nvSpPr>
          <p:cNvPr id="5" name="Footer Placeholder 4">
            <a:extLst>
              <a:ext uri="{FF2B5EF4-FFF2-40B4-BE49-F238E27FC236}">
                <a16:creationId xmlns:a16="http://schemas.microsoft.com/office/drawing/2014/main" id="{A374CC83-964B-9B66-A02B-25DCFCF360A6}"/>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DE5BCEAC-F241-61E0-8D31-18093659FA35}"/>
              </a:ext>
            </a:extLst>
          </p:cNvPr>
          <p:cNvSpPr>
            <a:spLocks noGrp="1"/>
          </p:cNvSpPr>
          <p:nvPr>
            <p:ph type="sldNum" sz="quarter" idx="12"/>
          </p:nvPr>
        </p:nvSpPr>
        <p:spPr/>
        <p:txBody>
          <a:bodyPr/>
          <a:lstStyle/>
          <a:p>
            <a:fld id="{6901BCE0-B12D-4D67-9BC9-6C7D670301AE}" type="slidenum">
              <a:rPr lang="en-IE" smtClean="0"/>
              <a:t>‹#›</a:t>
            </a:fld>
            <a:endParaRPr lang="en-IE"/>
          </a:p>
        </p:txBody>
      </p:sp>
    </p:spTree>
    <p:extLst>
      <p:ext uri="{BB962C8B-B14F-4D97-AF65-F5344CB8AC3E}">
        <p14:creationId xmlns:p14="http://schemas.microsoft.com/office/powerpoint/2010/main" val="18282733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84"/>
        <p:cNvGrpSpPr/>
        <p:nvPr/>
      </p:nvGrpSpPr>
      <p:grpSpPr>
        <a:xfrm>
          <a:off x="0" y="0"/>
          <a:ext cx="0" cy="0"/>
          <a:chOff x="0" y="0"/>
          <a:chExt cx="0" cy="0"/>
        </a:xfrm>
      </p:grpSpPr>
      <p:sp>
        <p:nvSpPr>
          <p:cNvPr id="85" name="Google Shape;85;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6" name="Google Shape;86;p35"/>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285750" algn="l">
              <a:lnSpc>
                <a:spcPct val="90000"/>
              </a:lnSpc>
              <a:spcBef>
                <a:spcPts val="1000"/>
              </a:spcBef>
              <a:spcAft>
                <a:spcPts val="0"/>
              </a:spcAft>
              <a:buSzPts val="900"/>
              <a:buChar char="•"/>
              <a:defRPr/>
            </a:lvl1pPr>
            <a:lvl2pPr marL="914400" lvl="1" indent="-285750" algn="l">
              <a:lnSpc>
                <a:spcPct val="90000"/>
              </a:lnSpc>
              <a:spcBef>
                <a:spcPts val="500"/>
              </a:spcBef>
              <a:spcAft>
                <a:spcPts val="0"/>
              </a:spcAft>
              <a:buSzPts val="900"/>
              <a:buChar char="•"/>
              <a:defRPr/>
            </a:lvl2pPr>
            <a:lvl3pPr marL="1371600" lvl="2" indent="-274319" algn="l">
              <a:lnSpc>
                <a:spcPct val="90000"/>
              </a:lnSpc>
              <a:spcBef>
                <a:spcPts val="500"/>
              </a:spcBef>
              <a:spcAft>
                <a:spcPts val="0"/>
              </a:spcAft>
              <a:buSzPts val="720"/>
              <a:buChar char="•"/>
              <a:defRPr/>
            </a:lvl3pPr>
            <a:lvl4pPr marL="1828800" lvl="3" indent="-262889" algn="l">
              <a:lnSpc>
                <a:spcPct val="90000"/>
              </a:lnSpc>
              <a:spcBef>
                <a:spcPts val="500"/>
              </a:spcBef>
              <a:spcAft>
                <a:spcPts val="0"/>
              </a:spcAft>
              <a:buSzPts val="540"/>
              <a:buChar char="•"/>
              <a:defRPr/>
            </a:lvl4pPr>
            <a:lvl5pPr marL="2286000" lvl="4" indent="-262889" algn="l">
              <a:lnSpc>
                <a:spcPct val="90000"/>
              </a:lnSpc>
              <a:spcBef>
                <a:spcPts val="500"/>
              </a:spcBef>
              <a:spcAft>
                <a:spcPts val="0"/>
              </a:spcAft>
              <a:buSzPts val="54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 name="Google Shape;87;p35"/>
          <p:cNvSpPr txBox="1">
            <a:spLocks noGrp="1"/>
          </p:cNvSpPr>
          <p:nvPr>
            <p:ph type="sldNum" idx="12"/>
          </p:nvPr>
        </p:nvSpPr>
        <p:spPr>
          <a:xfrm>
            <a:off x="5907108" y="6421183"/>
            <a:ext cx="377783" cy="276999"/>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44280429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88"/>
        <p:cNvGrpSpPr/>
        <p:nvPr/>
      </p:nvGrpSpPr>
      <p:grpSpPr>
        <a:xfrm>
          <a:off x="0" y="0"/>
          <a:ext cx="0" cy="0"/>
          <a:chOff x="0" y="0"/>
          <a:chExt cx="0" cy="0"/>
        </a:xfrm>
      </p:grpSpPr>
      <p:sp>
        <p:nvSpPr>
          <p:cNvPr id="89" name="Google Shape;89;p36"/>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0" name="Google Shape;90;p36"/>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285750" algn="l">
              <a:lnSpc>
                <a:spcPct val="90000"/>
              </a:lnSpc>
              <a:spcBef>
                <a:spcPts val="1000"/>
              </a:spcBef>
              <a:spcAft>
                <a:spcPts val="0"/>
              </a:spcAft>
              <a:buSzPts val="900"/>
              <a:buChar char="•"/>
              <a:defRPr/>
            </a:lvl1pPr>
            <a:lvl2pPr marL="914400" lvl="1" indent="-285750" algn="l">
              <a:lnSpc>
                <a:spcPct val="90000"/>
              </a:lnSpc>
              <a:spcBef>
                <a:spcPts val="500"/>
              </a:spcBef>
              <a:spcAft>
                <a:spcPts val="0"/>
              </a:spcAft>
              <a:buSzPts val="900"/>
              <a:buChar char="•"/>
              <a:defRPr/>
            </a:lvl2pPr>
            <a:lvl3pPr marL="1371600" lvl="2" indent="-274319" algn="l">
              <a:lnSpc>
                <a:spcPct val="90000"/>
              </a:lnSpc>
              <a:spcBef>
                <a:spcPts val="500"/>
              </a:spcBef>
              <a:spcAft>
                <a:spcPts val="0"/>
              </a:spcAft>
              <a:buSzPts val="720"/>
              <a:buChar char="•"/>
              <a:defRPr/>
            </a:lvl3pPr>
            <a:lvl4pPr marL="1828800" lvl="3" indent="-262889" algn="l">
              <a:lnSpc>
                <a:spcPct val="90000"/>
              </a:lnSpc>
              <a:spcBef>
                <a:spcPts val="500"/>
              </a:spcBef>
              <a:spcAft>
                <a:spcPts val="0"/>
              </a:spcAft>
              <a:buSzPts val="540"/>
              <a:buChar char="•"/>
              <a:defRPr/>
            </a:lvl4pPr>
            <a:lvl5pPr marL="2286000" lvl="4" indent="-262889" algn="l">
              <a:lnSpc>
                <a:spcPct val="90000"/>
              </a:lnSpc>
              <a:spcBef>
                <a:spcPts val="500"/>
              </a:spcBef>
              <a:spcAft>
                <a:spcPts val="0"/>
              </a:spcAft>
              <a:buSzPts val="54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 name="Google Shape;91;p36"/>
          <p:cNvSpPr txBox="1">
            <a:spLocks noGrp="1"/>
          </p:cNvSpPr>
          <p:nvPr>
            <p:ph type="sldNum" idx="12"/>
          </p:nvPr>
        </p:nvSpPr>
        <p:spPr>
          <a:xfrm>
            <a:off x="5907108" y="6421183"/>
            <a:ext cx="377783" cy="276999"/>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35682154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Get in touch">
  <p:cSld name="Get in touch">
    <p:spTree>
      <p:nvGrpSpPr>
        <p:cNvPr id="1" name="Shape 92"/>
        <p:cNvGrpSpPr/>
        <p:nvPr/>
      </p:nvGrpSpPr>
      <p:grpSpPr>
        <a:xfrm>
          <a:off x="0" y="0"/>
          <a:ext cx="0" cy="0"/>
          <a:chOff x="0" y="0"/>
          <a:chExt cx="0" cy="0"/>
        </a:xfrm>
      </p:grpSpPr>
      <p:sp>
        <p:nvSpPr>
          <p:cNvPr id="93" name="Google Shape;93;p37"/>
          <p:cNvSpPr txBox="1">
            <a:spLocks noGrp="1"/>
          </p:cNvSpPr>
          <p:nvPr>
            <p:ph type="sldNum" idx="12"/>
          </p:nvPr>
        </p:nvSpPr>
        <p:spPr>
          <a:xfrm>
            <a:off x="5907108" y="6421183"/>
            <a:ext cx="377783" cy="276999"/>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GB"/>
              <a:t>‹#›</a:t>
            </a:fld>
            <a:endParaRPr/>
          </a:p>
        </p:txBody>
      </p:sp>
      <p:pic>
        <p:nvPicPr>
          <p:cNvPr id="94" name="Google Shape;94;p37"/>
          <p:cNvPicPr preferRelativeResize="0"/>
          <p:nvPr/>
        </p:nvPicPr>
        <p:blipFill rotWithShape="1">
          <a:blip r:embed="rId2">
            <a:alphaModFix/>
          </a:blip>
          <a:srcRect l="53425" t="-4825"/>
          <a:stretch/>
        </p:blipFill>
        <p:spPr>
          <a:xfrm rot="8100000">
            <a:off x="7616901" y="651538"/>
            <a:ext cx="5721200" cy="3166417"/>
          </a:xfrm>
          <a:prstGeom prst="rect">
            <a:avLst/>
          </a:prstGeom>
          <a:noFill/>
          <a:ln>
            <a:noFill/>
          </a:ln>
        </p:spPr>
      </p:pic>
      <p:sp>
        <p:nvSpPr>
          <p:cNvPr id="95" name="Google Shape;95;p37"/>
          <p:cNvSpPr>
            <a:spLocks noGrp="1"/>
          </p:cNvSpPr>
          <p:nvPr>
            <p:ph type="pic" idx="2"/>
          </p:nvPr>
        </p:nvSpPr>
        <p:spPr>
          <a:xfrm>
            <a:off x="8037095" y="1686677"/>
            <a:ext cx="2901365" cy="2901365"/>
          </a:xfrm>
          <a:prstGeom prst="ellipse">
            <a:avLst/>
          </a:prstGeom>
          <a:noFill/>
          <a:ln>
            <a:noFill/>
          </a:ln>
        </p:spPr>
      </p:sp>
      <p:sp>
        <p:nvSpPr>
          <p:cNvPr id="96" name="Google Shape;96;p37"/>
          <p:cNvSpPr txBox="1">
            <a:spLocks noGrp="1"/>
          </p:cNvSpPr>
          <p:nvPr>
            <p:ph type="body" idx="1"/>
          </p:nvPr>
        </p:nvSpPr>
        <p:spPr>
          <a:xfrm>
            <a:off x="838202" y="2427252"/>
            <a:ext cx="6765925" cy="52449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1400"/>
              <a:buFont typeface="Libre Franklin"/>
              <a:buNone/>
              <a:defRPr/>
            </a:lvl1pPr>
            <a:lvl2pPr marL="914400" lvl="1" indent="-285750" algn="l">
              <a:lnSpc>
                <a:spcPct val="90000"/>
              </a:lnSpc>
              <a:spcBef>
                <a:spcPts val="500"/>
              </a:spcBef>
              <a:spcAft>
                <a:spcPts val="0"/>
              </a:spcAft>
              <a:buSzPts val="900"/>
              <a:buChar char="•"/>
              <a:defRPr/>
            </a:lvl2pPr>
            <a:lvl3pPr marL="1371600" lvl="2" indent="-274319" algn="l">
              <a:lnSpc>
                <a:spcPct val="90000"/>
              </a:lnSpc>
              <a:spcBef>
                <a:spcPts val="500"/>
              </a:spcBef>
              <a:spcAft>
                <a:spcPts val="0"/>
              </a:spcAft>
              <a:buSzPts val="720"/>
              <a:buChar char="•"/>
              <a:defRPr/>
            </a:lvl3pPr>
            <a:lvl4pPr marL="1828800" lvl="3" indent="-262889" algn="l">
              <a:lnSpc>
                <a:spcPct val="90000"/>
              </a:lnSpc>
              <a:spcBef>
                <a:spcPts val="500"/>
              </a:spcBef>
              <a:spcAft>
                <a:spcPts val="0"/>
              </a:spcAft>
              <a:buSzPts val="540"/>
              <a:buChar char="•"/>
              <a:defRPr/>
            </a:lvl4pPr>
            <a:lvl5pPr marL="2286000" lvl="4" indent="-262889" algn="l">
              <a:lnSpc>
                <a:spcPct val="90000"/>
              </a:lnSpc>
              <a:spcBef>
                <a:spcPts val="500"/>
              </a:spcBef>
              <a:spcAft>
                <a:spcPts val="0"/>
              </a:spcAft>
              <a:buSzPts val="54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p37"/>
          <p:cNvSpPr txBox="1">
            <a:spLocks noGrp="1"/>
          </p:cNvSpPr>
          <p:nvPr>
            <p:ph type="body" idx="3"/>
          </p:nvPr>
        </p:nvSpPr>
        <p:spPr>
          <a:xfrm>
            <a:off x="838201" y="3028488"/>
            <a:ext cx="6765925" cy="52449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1400"/>
              <a:buFont typeface="Libre Franklin"/>
              <a:buNone/>
              <a:defRPr/>
            </a:lvl1pPr>
            <a:lvl2pPr marL="914400" lvl="1" indent="-285750" algn="l">
              <a:lnSpc>
                <a:spcPct val="90000"/>
              </a:lnSpc>
              <a:spcBef>
                <a:spcPts val="500"/>
              </a:spcBef>
              <a:spcAft>
                <a:spcPts val="0"/>
              </a:spcAft>
              <a:buSzPts val="900"/>
              <a:buChar char="•"/>
              <a:defRPr/>
            </a:lvl2pPr>
            <a:lvl3pPr marL="1371600" lvl="2" indent="-274319" algn="l">
              <a:lnSpc>
                <a:spcPct val="90000"/>
              </a:lnSpc>
              <a:spcBef>
                <a:spcPts val="500"/>
              </a:spcBef>
              <a:spcAft>
                <a:spcPts val="0"/>
              </a:spcAft>
              <a:buSzPts val="720"/>
              <a:buChar char="•"/>
              <a:defRPr/>
            </a:lvl3pPr>
            <a:lvl4pPr marL="1828800" lvl="3" indent="-262889" algn="l">
              <a:lnSpc>
                <a:spcPct val="90000"/>
              </a:lnSpc>
              <a:spcBef>
                <a:spcPts val="500"/>
              </a:spcBef>
              <a:spcAft>
                <a:spcPts val="0"/>
              </a:spcAft>
              <a:buSzPts val="540"/>
              <a:buChar char="•"/>
              <a:defRPr/>
            </a:lvl4pPr>
            <a:lvl5pPr marL="2286000" lvl="4" indent="-262889" algn="l">
              <a:lnSpc>
                <a:spcPct val="90000"/>
              </a:lnSpc>
              <a:spcBef>
                <a:spcPts val="500"/>
              </a:spcBef>
              <a:spcAft>
                <a:spcPts val="0"/>
              </a:spcAft>
              <a:buSzPts val="54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 name="Google Shape;98;p37"/>
          <p:cNvSpPr txBox="1">
            <a:spLocks noGrp="1"/>
          </p:cNvSpPr>
          <p:nvPr>
            <p:ph type="body" idx="4"/>
          </p:nvPr>
        </p:nvSpPr>
        <p:spPr>
          <a:xfrm>
            <a:off x="838200" y="3629723"/>
            <a:ext cx="6765925" cy="52449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1400"/>
              <a:buFont typeface="Libre Franklin"/>
              <a:buNone/>
              <a:defRPr/>
            </a:lvl1pPr>
            <a:lvl2pPr marL="914400" lvl="1" indent="-285750" algn="l">
              <a:lnSpc>
                <a:spcPct val="90000"/>
              </a:lnSpc>
              <a:spcBef>
                <a:spcPts val="500"/>
              </a:spcBef>
              <a:spcAft>
                <a:spcPts val="0"/>
              </a:spcAft>
              <a:buSzPts val="900"/>
              <a:buChar char="•"/>
              <a:defRPr/>
            </a:lvl2pPr>
            <a:lvl3pPr marL="1371600" lvl="2" indent="-274319" algn="l">
              <a:lnSpc>
                <a:spcPct val="90000"/>
              </a:lnSpc>
              <a:spcBef>
                <a:spcPts val="500"/>
              </a:spcBef>
              <a:spcAft>
                <a:spcPts val="0"/>
              </a:spcAft>
              <a:buSzPts val="720"/>
              <a:buChar char="•"/>
              <a:defRPr/>
            </a:lvl3pPr>
            <a:lvl4pPr marL="1828800" lvl="3" indent="-262889" algn="l">
              <a:lnSpc>
                <a:spcPct val="90000"/>
              </a:lnSpc>
              <a:spcBef>
                <a:spcPts val="500"/>
              </a:spcBef>
              <a:spcAft>
                <a:spcPts val="0"/>
              </a:spcAft>
              <a:buSzPts val="540"/>
              <a:buChar char="•"/>
              <a:defRPr/>
            </a:lvl4pPr>
            <a:lvl5pPr marL="2286000" lvl="4" indent="-262889" algn="l">
              <a:lnSpc>
                <a:spcPct val="90000"/>
              </a:lnSpc>
              <a:spcBef>
                <a:spcPts val="500"/>
              </a:spcBef>
              <a:spcAft>
                <a:spcPts val="0"/>
              </a:spcAft>
              <a:buSzPts val="54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9" name="Google Shape;99;p37"/>
          <p:cNvSpPr txBox="1"/>
          <p:nvPr/>
        </p:nvSpPr>
        <p:spPr>
          <a:xfrm>
            <a:off x="838200" y="630031"/>
            <a:ext cx="6809872"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400" b="1">
                <a:solidFill>
                  <a:schemeClr val="accent2"/>
                </a:solidFill>
                <a:latin typeface="Libre Franklin"/>
                <a:ea typeface="Libre Franklin"/>
                <a:cs typeface="Libre Franklin"/>
                <a:sym typeface="Libre Franklin"/>
              </a:rPr>
              <a:t>Get in touch</a:t>
            </a:r>
            <a:endParaRPr/>
          </a:p>
        </p:txBody>
      </p:sp>
    </p:spTree>
    <p:extLst>
      <p:ext uri="{BB962C8B-B14F-4D97-AF65-F5344CB8AC3E}">
        <p14:creationId xmlns:p14="http://schemas.microsoft.com/office/powerpoint/2010/main" val="228323636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Inhalt Vollbild">
    <p:spTree>
      <p:nvGrpSpPr>
        <p:cNvPr id="1" name=""/>
        <p:cNvGrpSpPr/>
        <p:nvPr/>
      </p:nvGrpSpPr>
      <p:grpSpPr>
        <a:xfrm>
          <a:off x="0" y="0"/>
          <a:ext cx="0" cy="0"/>
          <a:chOff x="0" y="0"/>
          <a:chExt cx="0" cy="0"/>
        </a:xfrm>
      </p:grpSpPr>
      <p:sp>
        <p:nvSpPr>
          <p:cNvPr id="9" name="Foliennummernplatzhalter 8"/>
          <p:cNvSpPr>
            <a:spLocks noGrp="1"/>
          </p:cNvSpPr>
          <p:nvPr>
            <p:ph type="sldNum" sz="quarter" idx="12"/>
          </p:nvPr>
        </p:nvSpPr>
        <p:spPr/>
        <p:txBody>
          <a:bodyPr/>
          <a:lstStyle/>
          <a:p>
            <a:fld id="{7AF9AA50-0486-41C3-8F9C-2E057E6D6925}" type="slidenum">
              <a:rPr lang="de-DE" smtClean="0"/>
              <a:pPr/>
              <a:t>‹#›</a:t>
            </a:fld>
            <a:endParaRPr lang="de-DE" dirty="0"/>
          </a:p>
        </p:txBody>
      </p:sp>
      <p:sp>
        <p:nvSpPr>
          <p:cNvPr id="10" name="Fußzeilenplatzhalter 9"/>
          <p:cNvSpPr>
            <a:spLocks noGrp="1"/>
          </p:cNvSpPr>
          <p:nvPr>
            <p:ph type="ftr" sz="quarter" idx="13"/>
          </p:nvPr>
        </p:nvSpPr>
        <p:spPr/>
        <p:txBody>
          <a:bodyPr/>
          <a:lstStyle/>
          <a:p>
            <a:r>
              <a:rPr lang="de-DE" dirty="0"/>
              <a:t>www.ufz.de</a:t>
            </a:r>
          </a:p>
        </p:txBody>
      </p:sp>
      <p:sp>
        <p:nvSpPr>
          <p:cNvPr id="2" name="Titel 1"/>
          <p:cNvSpPr>
            <a:spLocks noGrp="1"/>
          </p:cNvSpPr>
          <p:nvPr>
            <p:ph type="title" hasCustomPrompt="1"/>
          </p:nvPr>
        </p:nvSpPr>
        <p:spPr/>
        <p:txBody>
          <a:bodyPr/>
          <a:lstStyle/>
          <a:p>
            <a:r>
              <a:rPr lang="en-US"/>
              <a:t>Optional: title of presentation single-line</a:t>
            </a:r>
            <a:endParaRPr lang="de-DE"/>
          </a:p>
        </p:txBody>
      </p:sp>
      <p:sp>
        <p:nvSpPr>
          <p:cNvPr id="7" name="Bildplatzhalter 5"/>
          <p:cNvSpPr>
            <a:spLocks noGrp="1"/>
          </p:cNvSpPr>
          <p:nvPr>
            <p:ph type="pic" sz="quarter" idx="10" hasCustomPrompt="1"/>
          </p:nvPr>
        </p:nvSpPr>
        <p:spPr>
          <a:xfrm>
            <a:off x="478367" y="980018"/>
            <a:ext cx="11246744" cy="5233292"/>
          </a:xfrm>
          <a:prstGeom prst="rect">
            <a:avLst/>
          </a:prstGeom>
        </p:spPr>
        <p:txBody>
          <a:bodyPr lIns="0" tIns="0" rIns="0" bIns="0" anchor="ctr" anchorCtr="0"/>
          <a:lstStyle>
            <a:lvl1pPr marL="0" indent="0" algn="ctr">
              <a:buNone/>
              <a:defRPr sz="1467">
                <a:solidFill>
                  <a:schemeClr val="tx1">
                    <a:lumMod val="60000"/>
                    <a:lumOff val="40000"/>
                  </a:schemeClr>
                </a:solidFill>
              </a:defRPr>
            </a:lvl1pPr>
          </a:lstStyle>
          <a:p>
            <a:r>
              <a:rPr lang="de-DE"/>
              <a:t>picture</a:t>
            </a:r>
            <a:endParaRPr lang="de-DE" dirty="0"/>
          </a:p>
        </p:txBody>
      </p:sp>
      <p:sp>
        <p:nvSpPr>
          <p:cNvPr id="6" name="Textplatzhalter 10">
            <a:extLst>
              <a:ext uri="{FF2B5EF4-FFF2-40B4-BE49-F238E27FC236}">
                <a16:creationId xmlns:a16="http://schemas.microsoft.com/office/drawing/2014/main" id="{B21BD960-75B9-1B47-94EC-013C0588BD69}"/>
              </a:ext>
            </a:extLst>
          </p:cNvPr>
          <p:cNvSpPr>
            <a:spLocks noGrp="1"/>
          </p:cNvSpPr>
          <p:nvPr>
            <p:ph idx="1"/>
          </p:nvPr>
        </p:nvSpPr>
        <p:spPr>
          <a:xfrm>
            <a:off x="480000" y="1508788"/>
            <a:ext cx="11232000" cy="4803113"/>
          </a:xfrm>
          <a:prstGeom prst="rect">
            <a:avLst/>
          </a:prstGeom>
        </p:spPr>
        <p:txBody>
          <a:bodyPr vert="horz" lIns="0" tIns="0" rIns="0" bIns="0" rtlCol="0">
            <a:noAutofit/>
          </a:bodyPr>
          <a:lstStyle/>
          <a:p>
            <a:pPr lvl="0"/>
            <a:r>
              <a:rPr lang="de-DE" dirty="0"/>
              <a:t>Edit </a:t>
            </a:r>
            <a:r>
              <a:rPr lang="de-DE" dirty="0" err="1"/>
              <a:t>text</a:t>
            </a:r>
            <a:r>
              <a:rPr lang="de-DE" dirty="0"/>
              <a:t> </a:t>
            </a:r>
            <a:r>
              <a:rPr lang="de-DE" dirty="0" err="1"/>
              <a:t>master</a:t>
            </a:r>
            <a:r>
              <a:rPr lang="de-DE" dirty="0"/>
              <a:t> </a:t>
            </a:r>
            <a:r>
              <a:rPr lang="de-DE" dirty="0" err="1"/>
              <a:t>format</a:t>
            </a:r>
            <a:endParaRPr lang="de-DE" dirty="0"/>
          </a:p>
        </p:txBody>
      </p:sp>
    </p:spTree>
    <p:extLst>
      <p:ext uri="{BB962C8B-B14F-4D97-AF65-F5344CB8AC3E}">
        <p14:creationId xmlns:p14="http://schemas.microsoft.com/office/powerpoint/2010/main" val="386787043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Inhalt Vollläche">
    <p:spTree>
      <p:nvGrpSpPr>
        <p:cNvPr id="1" name=""/>
        <p:cNvGrpSpPr/>
        <p:nvPr/>
      </p:nvGrpSpPr>
      <p:grpSpPr>
        <a:xfrm>
          <a:off x="0" y="0"/>
          <a:ext cx="0" cy="0"/>
          <a:chOff x="0" y="0"/>
          <a:chExt cx="0" cy="0"/>
        </a:xfrm>
      </p:grpSpPr>
      <p:sp>
        <p:nvSpPr>
          <p:cNvPr id="9" name="Foliennummernplatzhalter 8"/>
          <p:cNvSpPr>
            <a:spLocks noGrp="1"/>
          </p:cNvSpPr>
          <p:nvPr>
            <p:ph type="sldNum" sz="quarter" idx="12"/>
          </p:nvPr>
        </p:nvSpPr>
        <p:spPr/>
        <p:txBody>
          <a:bodyPr/>
          <a:lstStyle/>
          <a:p>
            <a:fld id="{7AF9AA50-0486-41C3-8F9C-2E057E6D6925}" type="slidenum">
              <a:rPr lang="de-DE" smtClean="0"/>
              <a:pPr/>
              <a:t>‹#›</a:t>
            </a:fld>
            <a:endParaRPr lang="de-DE" dirty="0"/>
          </a:p>
        </p:txBody>
      </p:sp>
      <p:sp>
        <p:nvSpPr>
          <p:cNvPr id="10" name="Fußzeilenplatzhalter 9"/>
          <p:cNvSpPr>
            <a:spLocks noGrp="1"/>
          </p:cNvSpPr>
          <p:nvPr>
            <p:ph type="ftr" sz="quarter" idx="13"/>
          </p:nvPr>
        </p:nvSpPr>
        <p:spPr/>
        <p:txBody>
          <a:bodyPr/>
          <a:lstStyle/>
          <a:p>
            <a:r>
              <a:rPr lang="de-DE" dirty="0"/>
              <a:t>www.ufz.de</a:t>
            </a:r>
          </a:p>
        </p:txBody>
      </p:sp>
      <p:sp>
        <p:nvSpPr>
          <p:cNvPr id="2" name="Titel 1"/>
          <p:cNvSpPr>
            <a:spLocks noGrp="1"/>
          </p:cNvSpPr>
          <p:nvPr>
            <p:ph type="title" hasCustomPrompt="1"/>
          </p:nvPr>
        </p:nvSpPr>
        <p:spPr/>
        <p:txBody>
          <a:bodyPr/>
          <a:lstStyle/>
          <a:p>
            <a:r>
              <a:rPr lang="en-US"/>
              <a:t>Optional: title of presentation single-line</a:t>
            </a:r>
            <a:endParaRPr lang="de-DE"/>
          </a:p>
        </p:txBody>
      </p:sp>
      <p:sp>
        <p:nvSpPr>
          <p:cNvPr id="6" name="Untertitel 2"/>
          <p:cNvSpPr>
            <a:spLocks noGrp="1"/>
          </p:cNvSpPr>
          <p:nvPr>
            <p:ph type="subTitle" idx="1" hasCustomPrompt="1"/>
          </p:nvPr>
        </p:nvSpPr>
        <p:spPr>
          <a:xfrm>
            <a:off x="480001" y="980018"/>
            <a:ext cx="5473700" cy="5331881"/>
          </a:xfrm>
          <a:prstGeom prst="rect">
            <a:avLst/>
          </a:prstGeom>
        </p:spPr>
        <p:txBody>
          <a:bodyPr lIns="0" tIns="0" rIns="0" bIns="0">
            <a:noAutofit/>
          </a:bodyPr>
          <a:lstStyle>
            <a:lvl1pPr marL="0" indent="0" algn="l">
              <a:lnSpc>
                <a:spcPts val="2173"/>
              </a:lnSpc>
              <a:spcBef>
                <a:spcPts val="0"/>
              </a:spcBef>
              <a:buNone/>
              <a:defRPr sz="1867" baseline="0">
                <a:solidFill>
                  <a:srgbClr val="000000"/>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pPr marL="0" indent="0">
              <a:buNone/>
            </a:pPr>
            <a:r>
              <a:rPr lang="de-DE" sz="1867"/>
              <a:t>Fließtext in Arial, 14 Pt, Schwarz. Hervorhebungen erfolgen in der </a:t>
            </a:r>
            <a:r>
              <a:rPr lang="de-DE" sz="1867" b="1"/>
              <a:t>Arial, Fett</a:t>
            </a:r>
            <a:r>
              <a:rPr lang="de-DE" sz="1867"/>
              <a:t>. </a:t>
            </a:r>
          </a:p>
          <a:p>
            <a:pPr marL="0" indent="0">
              <a:buNone/>
            </a:pPr>
            <a:endParaRPr lang="de-DE" sz="1867"/>
          </a:p>
          <a:p>
            <a:pPr marL="0" indent="0">
              <a:buNone/>
            </a:pPr>
            <a:r>
              <a:rPr lang="de-DE" sz="1867"/>
              <a:t>Der Fließtext kann auch in einem zweispaltigen Layout stattfinden. Es können beide Spalten mit Text bespielt werden, oder aber man nutzt eine Spalte für den Einsatz von Bildern oder Infografiken. </a:t>
            </a:r>
            <a:endParaRPr lang="de-DE" dirty="0"/>
          </a:p>
        </p:txBody>
      </p:sp>
      <p:sp>
        <p:nvSpPr>
          <p:cNvPr id="7" name="Bildplatzhalter 9"/>
          <p:cNvSpPr>
            <a:spLocks noGrp="1"/>
          </p:cNvSpPr>
          <p:nvPr>
            <p:ph type="pic" sz="quarter" idx="15" hasCustomPrompt="1"/>
          </p:nvPr>
        </p:nvSpPr>
        <p:spPr>
          <a:xfrm>
            <a:off x="6249634" y="980017"/>
            <a:ext cx="5711649" cy="2256000"/>
          </a:xfrm>
          <a:prstGeom prst="rect">
            <a:avLst/>
          </a:prstGeom>
        </p:spPr>
        <p:txBody>
          <a:bodyPr anchor="ctr" anchorCtr="0"/>
          <a:lstStyle>
            <a:lvl1pPr marL="0" indent="0" algn="ctr">
              <a:buNone/>
              <a:defRPr sz="1467">
                <a:solidFill>
                  <a:schemeClr val="bg1">
                    <a:lumMod val="50000"/>
                  </a:schemeClr>
                </a:solidFill>
              </a:defRPr>
            </a:lvl1pPr>
          </a:lstStyle>
          <a:p>
            <a:r>
              <a:rPr lang="de-DE"/>
              <a:t>picture</a:t>
            </a:r>
          </a:p>
        </p:txBody>
      </p:sp>
      <p:sp>
        <p:nvSpPr>
          <p:cNvPr id="8" name="Diagrammplatzhalter 3"/>
          <p:cNvSpPr>
            <a:spLocks noGrp="1"/>
          </p:cNvSpPr>
          <p:nvPr>
            <p:ph type="chart" sz="quarter" idx="14" hasCustomPrompt="1"/>
          </p:nvPr>
        </p:nvSpPr>
        <p:spPr>
          <a:xfrm>
            <a:off x="6239933" y="3765551"/>
            <a:ext cx="5664200" cy="2400300"/>
          </a:xfrm>
          <a:prstGeom prst="rect">
            <a:avLst/>
          </a:prstGeom>
        </p:spPr>
        <p:txBody>
          <a:bodyPr/>
          <a:lstStyle>
            <a:lvl1pPr marL="0" indent="0" algn="ctr">
              <a:buNone/>
              <a:defRPr sz="1467">
                <a:solidFill>
                  <a:schemeClr val="bg1">
                    <a:lumMod val="50000"/>
                  </a:schemeClr>
                </a:solidFill>
              </a:defRPr>
            </a:lvl1pPr>
          </a:lstStyle>
          <a:p>
            <a:r>
              <a:rPr lang="de-DE"/>
              <a:t>diagram</a:t>
            </a:r>
          </a:p>
        </p:txBody>
      </p:sp>
    </p:spTree>
    <p:extLst>
      <p:ext uri="{BB962C8B-B14F-4D97-AF65-F5344CB8AC3E}">
        <p14:creationId xmlns:p14="http://schemas.microsoft.com/office/powerpoint/2010/main" val="143027695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Slide" userDrawn="1">
  <p:cSld name="Title Slide">
    <p:bg>
      <p:bgPr>
        <a:gradFill>
          <a:gsLst>
            <a:gs pos="0">
              <a:srgbClr val="FFDAD0"/>
            </a:gs>
            <a:gs pos="100000">
              <a:srgbClr val="AACFF4"/>
            </a:gs>
          </a:gsLst>
          <a:lin ang="13199916" scaled="0"/>
        </a:gradFill>
        <a:effectLst/>
      </p:bgPr>
    </p:bg>
    <p:spTree>
      <p:nvGrpSpPr>
        <p:cNvPr id="1" name="Shape 9"/>
        <p:cNvGrpSpPr/>
        <p:nvPr/>
      </p:nvGrpSpPr>
      <p:grpSpPr>
        <a:xfrm>
          <a:off x="0" y="0"/>
          <a:ext cx="0" cy="0"/>
          <a:chOff x="0" y="0"/>
          <a:chExt cx="0" cy="0"/>
        </a:xfrm>
      </p:grpSpPr>
      <p:sp>
        <p:nvSpPr>
          <p:cNvPr id="10" name="Google Shape;10;g2df351a495c_0_106"/>
          <p:cNvSpPr txBox="1">
            <a:spLocks noGrp="1"/>
          </p:cNvSpPr>
          <p:nvPr>
            <p:ph type="ctrTitle"/>
          </p:nvPr>
        </p:nvSpPr>
        <p:spPr>
          <a:xfrm>
            <a:off x="838200" y="1634628"/>
            <a:ext cx="6538800" cy="21531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4800"/>
              <a:buFont typeface="Arial"/>
              <a:buNone/>
              <a:defRPr sz="4800" b="1" i="1">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 name="Google Shape;11;g2df351a495c_0_106"/>
          <p:cNvSpPr txBox="1">
            <a:spLocks noGrp="1"/>
          </p:cNvSpPr>
          <p:nvPr>
            <p:ph type="subTitle" idx="1"/>
          </p:nvPr>
        </p:nvSpPr>
        <p:spPr>
          <a:xfrm>
            <a:off x="838200" y="595416"/>
            <a:ext cx="6538800" cy="3624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dk1"/>
              </a:buClr>
              <a:buSzPts val="2400"/>
              <a:buNone/>
              <a:defRPr sz="2400" b="0" i="1">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3" name="Google Shape;13;g2df351a495c_0_106"/>
          <p:cNvSpPr txBox="1">
            <a:spLocks noGrp="1"/>
          </p:cNvSpPr>
          <p:nvPr>
            <p:ph type="body" idx="2"/>
          </p:nvPr>
        </p:nvSpPr>
        <p:spPr>
          <a:xfrm>
            <a:off x="838201" y="4141504"/>
            <a:ext cx="6546300" cy="5538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2400"/>
              <a:buFont typeface="Arial"/>
              <a:buNone/>
              <a:defRPr sz="2400" b="0" i="1">
                <a:solidFill>
                  <a:schemeClr val="lt1"/>
                </a:solidFill>
                <a:latin typeface="Arial"/>
                <a:ea typeface="Arial"/>
                <a:cs typeface="Arial"/>
                <a:sym typeface="Arial"/>
              </a:defRPr>
            </a:lvl1pPr>
            <a:lvl2pPr marL="914400" lvl="1" indent="-228600" algn="l">
              <a:lnSpc>
                <a:spcPct val="90000"/>
              </a:lnSpc>
              <a:spcBef>
                <a:spcPts val="500"/>
              </a:spcBef>
              <a:spcAft>
                <a:spcPts val="0"/>
              </a:spcAft>
              <a:buClr>
                <a:schemeClr val="dk1"/>
              </a:buClr>
              <a:buSzPts val="2400"/>
              <a:buFont typeface="Calibri"/>
              <a:buNone/>
              <a:defRPr/>
            </a:lvl2pPr>
            <a:lvl3pPr marL="1371600" lvl="2" indent="-228600" algn="l">
              <a:lnSpc>
                <a:spcPct val="90000"/>
              </a:lnSpc>
              <a:spcBef>
                <a:spcPts val="500"/>
              </a:spcBef>
              <a:spcAft>
                <a:spcPts val="0"/>
              </a:spcAft>
              <a:buClr>
                <a:schemeClr val="dk1"/>
              </a:buClr>
              <a:buSzPts val="2000"/>
              <a:buFont typeface="Calibri"/>
              <a:buNone/>
              <a:defRPr/>
            </a:lvl3pPr>
            <a:lvl4pPr marL="1828800" lvl="3" indent="-228600" algn="l">
              <a:lnSpc>
                <a:spcPct val="90000"/>
              </a:lnSpc>
              <a:spcBef>
                <a:spcPts val="500"/>
              </a:spcBef>
              <a:spcAft>
                <a:spcPts val="0"/>
              </a:spcAft>
              <a:buClr>
                <a:schemeClr val="dk1"/>
              </a:buClr>
              <a:buSzPts val="1800"/>
              <a:buFont typeface="Calibri"/>
              <a:buNone/>
              <a:defRPr/>
            </a:lvl4pPr>
            <a:lvl5pPr marL="2286000" lvl="4" indent="-228600" algn="l">
              <a:lnSpc>
                <a:spcPct val="90000"/>
              </a:lnSpc>
              <a:spcBef>
                <a:spcPts val="500"/>
              </a:spcBef>
              <a:spcAft>
                <a:spcPts val="0"/>
              </a:spcAft>
              <a:buClr>
                <a:schemeClr val="dk1"/>
              </a:buClr>
              <a:buSzPts val="1800"/>
              <a:buFont typeface="Calibri"/>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4" name="Google Shape;14;g2df351a495c_0_106" descr="A globe with icons on it&#10;&#10;Description automatically generated"/>
          <p:cNvPicPr preferRelativeResize="0"/>
          <p:nvPr/>
        </p:nvPicPr>
        <p:blipFill rotWithShape="1">
          <a:blip r:embed="rId2">
            <a:alphaModFix/>
          </a:blip>
          <a:srcRect/>
          <a:stretch/>
        </p:blipFill>
        <p:spPr>
          <a:xfrm>
            <a:off x="7376984" y="581903"/>
            <a:ext cx="4081863" cy="4081863"/>
          </a:xfrm>
          <a:prstGeom prst="rect">
            <a:avLst/>
          </a:prstGeom>
          <a:noFill/>
          <a:ln>
            <a:noFill/>
          </a:ln>
        </p:spPr>
      </p:pic>
      <p:sp>
        <p:nvSpPr>
          <p:cNvPr id="22" name="Google Shape;22;g2df351a495c_0_106"/>
          <p:cNvSpPr txBox="1">
            <a:spLocks noGrp="1"/>
          </p:cNvSpPr>
          <p:nvPr>
            <p:ph type="body" idx="5"/>
          </p:nvPr>
        </p:nvSpPr>
        <p:spPr>
          <a:xfrm>
            <a:off x="1122039" y="1081418"/>
            <a:ext cx="6262500" cy="3627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2400"/>
              <a:buFont typeface="Arial"/>
              <a:buNone/>
              <a:defRPr sz="2400" b="0" i="1">
                <a:solidFill>
                  <a:schemeClr val="lt1"/>
                </a:solidFill>
                <a:latin typeface="Arial"/>
                <a:ea typeface="Arial"/>
                <a:cs typeface="Arial"/>
                <a:sym typeface="Arial"/>
              </a:defRPr>
            </a:lvl1pPr>
            <a:lvl2pPr marL="914400" lvl="1" indent="-228600" algn="l">
              <a:lnSpc>
                <a:spcPct val="90000"/>
              </a:lnSpc>
              <a:spcBef>
                <a:spcPts val="500"/>
              </a:spcBef>
              <a:spcAft>
                <a:spcPts val="0"/>
              </a:spcAft>
              <a:buClr>
                <a:schemeClr val="dk1"/>
              </a:buClr>
              <a:buSzPts val="2400"/>
              <a:buFont typeface="Calibri"/>
              <a:buNone/>
              <a:defRPr/>
            </a:lvl2pPr>
            <a:lvl3pPr marL="1371600" lvl="2" indent="-228600" algn="l">
              <a:lnSpc>
                <a:spcPct val="90000"/>
              </a:lnSpc>
              <a:spcBef>
                <a:spcPts val="500"/>
              </a:spcBef>
              <a:spcAft>
                <a:spcPts val="0"/>
              </a:spcAft>
              <a:buClr>
                <a:schemeClr val="dk1"/>
              </a:buClr>
              <a:buSzPts val="2000"/>
              <a:buFont typeface="Calibri"/>
              <a:buNone/>
              <a:defRPr/>
            </a:lvl3pPr>
            <a:lvl4pPr marL="1828800" lvl="3" indent="-228600" algn="l">
              <a:lnSpc>
                <a:spcPct val="90000"/>
              </a:lnSpc>
              <a:spcBef>
                <a:spcPts val="500"/>
              </a:spcBef>
              <a:spcAft>
                <a:spcPts val="0"/>
              </a:spcAft>
              <a:buClr>
                <a:schemeClr val="dk1"/>
              </a:buClr>
              <a:buSzPts val="1800"/>
              <a:buFont typeface="Calibri"/>
              <a:buNone/>
              <a:defRPr/>
            </a:lvl4pPr>
            <a:lvl5pPr marL="2286000" lvl="4" indent="-228600" algn="l">
              <a:lnSpc>
                <a:spcPct val="90000"/>
              </a:lnSpc>
              <a:spcBef>
                <a:spcPts val="500"/>
              </a:spcBef>
              <a:spcAft>
                <a:spcPts val="0"/>
              </a:spcAft>
              <a:buClr>
                <a:schemeClr val="dk1"/>
              </a:buClr>
              <a:buSzPts val="1800"/>
              <a:buFont typeface="Calibri"/>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66047330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1_Title Slide">
  <p:cSld name="1_Title Slide">
    <p:bg>
      <p:bgPr>
        <a:gradFill>
          <a:gsLst>
            <a:gs pos="0">
              <a:srgbClr val="FFDAD0"/>
            </a:gs>
            <a:gs pos="100000">
              <a:srgbClr val="AACFF4"/>
            </a:gs>
          </a:gsLst>
          <a:lin ang="13199916" scaled="0"/>
        </a:gradFill>
        <a:effectLst/>
      </p:bgPr>
    </p:bg>
    <p:spTree>
      <p:nvGrpSpPr>
        <p:cNvPr id="1" name="Shape 25"/>
        <p:cNvGrpSpPr/>
        <p:nvPr/>
      </p:nvGrpSpPr>
      <p:grpSpPr>
        <a:xfrm>
          <a:off x="0" y="0"/>
          <a:ext cx="0" cy="0"/>
          <a:chOff x="0" y="0"/>
          <a:chExt cx="0" cy="0"/>
        </a:xfrm>
      </p:grpSpPr>
      <p:sp>
        <p:nvSpPr>
          <p:cNvPr id="26" name="Google Shape;26;g2df351a495c_0_122"/>
          <p:cNvSpPr txBox="1">
            <a:spLocks noGrp="1"/>
          </p:cNvSpPr>
          <p:nvPr>
            <p:ph type="subTitle" idx="1"/>
          </p:nvPr>
        </p:nvSpPr>
        <p:spPr>
          <a:xfrm>
            <a:off x="2064196" y="595416"/>
            <a:ext cx="6538800" cy="3624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dk1"/>
              </a:buClr>
              <a:buSzPts val="2400"/>
              <a:buNone/>
              <a:defRPr sz="2400" b="0" i="1">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7" name="Google Shape;27;g2df351a495c_0_122"/>
          <p:cNvSpPr txBox="1">
            <a:spLocks noGrp="1"/>
          </p:cNvSpPr>
          <p:nvPr>
            <p:ph type="body" idx="2"/>
          </p:nvPr>
        </p:nvSpPr>
        <p:spPr>
          <a:xfrm>
            <a:off x="1612900" y="4125033"/>
            <a:ext cx="3936900" cy="55380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400"/>
              <a:buFont typeface="Arial"/>
              <a:buNone/>
              <a:defRPr sz="2400" b="0" i="1">
                <a:solidFill>
                  <a:schemeClr val="lt1"/>
                </a:solidFill>
                <a:latin typeface="Arial"/>
                <a:ea typeface="Arial"/>
                <a:cs typeface="Arial"/>
                <a:sym typeface="Arial"/>
              </a:defRPr>
            </a:lvl1pPr>
            <a:lvl2pPr marL="914400" lvl="1" indent="-228600" algn="l">
              <a:lnSpc>
                <a:spcPct val="90000"/>
              </a:lnSpc>
              <a:spcBef>
                <a:spcPts val="500"/>
              </a:spcBef>
              <a:spcAft>
                <a:spcPts val="0"/>
              </a:spcAft>
              <a:buClr>
                <a:schemeClr val="dk1"/>
              </a:buClr>
              <a:buSzPts val="2400"/>
              <a:buFont typeface="Calibri"/>
              <a:buNone/>
              <a:defRPr/>
            </a:lvl2pPr>
            <a:lvl3pPr marL="1371600" lvl="2" indent="-228600" algn="l">
              <a:lnSpc>
                <a:spcPct val="90000"/>
              </a:lnSpc>
              <a:spcBef>
                <a:spcPts val="500"/>
              </a:spcBef>
              <a:spcAft>
                <a:spcPts val="0"/>
              </a:spcAft>
              <a:buClr>
                <a:schemeClr val="dk1"/>
              </a:buClr>
              <a:buSzPts val="2000"/>
              <a:buFont typeface="Calibri"/>
              <a:buNone/>
              <a:defRPr/>
            </a:lvl3pPr>
            <a:lvl4pPr marL="1828800" lvl="3" indent="-228600" algn="l">
              <a:lnSpc>
                <a:spcPct val="90000"/>
              </a:lnSpc>
              <a:spcBef>
                <a:spcPts val="500"/>
              </a:spcBef>
              <a:spcAft>
                <a:spcPts val="0"/>
              </a:spcAft>
              <a:buClr>
                <a:schemeClr val="dk1"/>
              </a:buClr>
              <a:buSzPts val="1800"/>
              <a:buFont typeface="Calibri"/>
              <a:buNone/>
              <a:defRPr/>
            </a:lvl4pPr>
            <a:lvl5pPr marL="2286000" lvl="4" indent="-228600" algn="l">
              <a:lnSpc>
                <a:spcPct val="90000"/>
              </a:lnSpc>
              <a:spcBef>
                <a:spcPts val="500"/>
              </a:spcBef>
              <a:spcAft>
                <a:spcPts val="0"/>
              </a:spcAft>
              <a:buClr>
                <a:schemeClr val="dk1"/>
              </a:buClr>
              <a:buSzPts val="1800"/>
              <a:buFont typeface="Calibri"/>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g2df351a495c_0_122"/>
          <p:cNvSpPr txBox="1">
            <a:spLocks noGrp="1"/>
          </p:cNvSpPr>
          <p:nvPr>
            <p:ph type="body" idx="3"/>
          </p:nvPr>
        </p:nvSpPr>
        <p:spPr>
          <a:xfrm>
            <a:off x="2348035" y="1081418"/>
            <a:ext cx="6262500" cy="3627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2400"/>
              <a:buFont typeface="Arial"/>
              <a:buNone/>
              <a:defRPr sz="2400" b="0" i="1">
                <a:solidFill>
                  <a:schemeClr val="lt1"/>
                </a:solidFill>
                <a:latin typeface="Arial"/>
                <a:ea typeface="Arial"/>
                <a:cs typeface="Arial"/>
                <a:sym typeface="Arial"/>
              </a:defRPr>
            </a:lvl1pPr>
            <a:lvl2pPr marL="914400" lvl="1" indent="-228600" algn="l">
              <a:lnSpc>
                <a:spcPct val="90000"/>
              </a:lnSpc>
              <a:spcBef>
                <a:spcPts val="500"/>
              </a:spcBef>
              <a:spcAft>
                <a:spcPts val="0"/>
              </a:spcAft>
              <a:buClr>
                <a:schemeClr val="dk1"/>
              </a:buClr>
              <a:buSzPts val="2400"/>
              <a:buFont typeface="Calibri"/>
              <a:buNone/>
              <a:defRPr/>
            </a:lvl2pPr>
            <a:lvl3pPr marL="1371600" lvl="2" indent="-228600" algn="l">
              <a:lnSpc>
                <a:spcPct val="90000"/>
              </a:lnSpc>
              <a:spcBef>
                <a:spcPts val="500"/>
              </a:spcBef>
              <a:spcAft>
                <a:spcPts val="0"/>
              </a:spcAft>
              <a:buClr>
                <a:schemeClr val="dk1"/>
              </a:buClr>
              <a:buSzPts val="2000"/>
              <a:buFont typeface="Calibri"/>
              <a:buNone/>
              <a:defRPr/>
            </a:lvl3pPr>
            <a:lvl4pPr marL="1828800" lvl="3" indent="-228600" algn="l">
              <a:lnSpc>
                <a:spcPct val="90000"/>
              </a:lnSpc>
              <a:spcBef>
                <a:spcPts val="500"/>
              </a:spcBef>
              <a:spcAft>
                <a:spcPts val="0"/>
              </a:spcAft>
              <a:buClr>
                <a:schemeClr val="dk1"/>
              </a:buClr>
              <a:buSzPts val="1800"/>
              <a:buFont typeface="Calibri"/>
              <a:buNone/>
              <a:defRPr/>
            </a:lvl4pPr>
            <a:lvl5pPr marL="2286000" lvl="4" indent="-228600" algn="l">
              <a:lnSpc>
                <a:spcPct val="90000"/>
              </a:lnSpc>
              <a:spcBef>
                <a:spcPts val="500"/>
              </a:spcBef>
              <a:spcAft>
                <a:spcPts val="0"/>
              </a:spcAft>
              <a:buClr>
                <a:schemeClr val="dk1"/>
              </a:buClr>
              <a:buSzPts val="1800"/>
              <a:buFont typeface="Calibri"/>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29" name="Google Shape;29;g2df351a495c_0_122"/>
          <p:cNvCxnSpPr/>
          <p:nvPr/>
        </p:nvCxnSpPr>
        <p:spPr>
          <a:xfrm>
            <a:off x="2064196" y="1285835"/>
            <a:ext cx="180000" cy="0"/>
          </a:xfrm>
          <a:prstGeom prst="straightConnector1">
            <a:avLst/>
          </a:prstGeom>
          <a:noFill/>
          <a:ln w="25400" cap="flat" cmpd="sng">
            <a:solidFill>
              <a:schemeClr val="lt1"/>
            </a:solidFill>
            <a:prstDash val="solid"/>
            <a:miter lim="800000"/>
            <a:headEnd type="none" w="sm" len="sm"/>
            <a:tailEnd type="none" w="sm" len="sm"/>
          </a:ln>
        </p:spPr>
      </p:cxnSp>
      <p:sp>
        <p:nvSpPr>
          <p:cNvPr id="30" name="Google Shape;30;g2df351a495c_0_122"/>
          <p:cNvSpPr txBox="1">
            <a:spLocks noGrp="1"/>
          </p:cNvSpPr>
          <p:nvPr>
            <p:ph type="body" idx="4"/>
          </p:nvPr>
        </p:nvSpPr>
        <p:spPr>
          <a:xfrm>
            <a:off x="1612900" y="4857177"/>
            <a:ext cx="3936900" cy="36030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dk1"/>
              </a:buClr>
              <a:buSzPts val="1600"/>
              <a:buNone/>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31" name="Google Shape;31;g2df351a495c_0_122"/>
          <p:cNvCxnSpPr/>
          <p:nvPr/>
        </p:nvCxnSpPr>
        <p:spPr>
          <a:xfrm>
            <a:off x="3629943" y="4424039"/>
            <a:ext cx="180000" cy="0"/>
          </a:xfrm>
          <a:prstGeom prst="straightConnector1">
            <a:avLst/>
          </a:prstGeom>
          <a:noFill/>
          <a:ln w="25400" cap="flat" cmpd="sng">
            <a:solidFill>
              <a:schemeClr val="lt1"/>
            </a:solidFill>
            <a:prstDash val="solid"/>
            <a:miter lim="800000"/>
            <a:headEnd type="none" w="sm" len="sm"/>
            <a:tailEnd type="none" w="sm" len="sm"/>
          </a:ln>
        </p:spPr>
      </p:cxnSp>
      <p:sp>
        <p:nvSpPr>
          <p:cNvPr id="32" name="Google Shape;32;g2df351a495c_0_122"/>
          <p:cNvSpPr/>
          <p:nvPr/>
        </p:nvSpPr>
        <p:spPr>
          <a:xfrm>
            <a:off x="2681400" y="2068002"/>
            <a:ext cx="1800000" cy="1800000"/>
          </a:xfrm>
          <a:prstGeom prst="ellipse">
            <a:avLst/>
          </a:prstGeom>
          <a:solidFill>
            <a:srgbClr val="AACF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3" name="Google Shape;33;g2df351a495c_0_122"/>
          <p:cNvSpPr/>
          <p:nvPr/>
        </p:nvSpPr>
        <p:spPr>
          <a:xfrm>
            <a:off x="7676486" y="2068002"/>
            <a:ext cx="1800000" cy="1800000"/>
          </a:xfrm>
          <a:prstGeom prst="ellipse">
            <a:avLst/>
          </a:prstGeom>
          <a:solidFill>
            <a:srgbClr val="AACF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4" name="Google Shape;34;g2df351a495c_0_122"/>
          <p:cNvSpPr>
            <a:spLocks noGrp="1"/>
          </p:cNvSpPr>
          <p:nvPr>
            <p:ph type="pic" idx="5"/>
          </p:nvPr>
        </p:nvSpPr>
        <p:spPr>
          <a:xfrm>
            <a:off x="2698548" y="2082283"/>
            <a:ext cx="1765800" cy="1765800"/>
          </a:xfrm>
          <a:prstGeom prst="ellipse">
            <a:avLst/>
          </a:prstGeom>
          <a:noFill/>
          <a:ln>
            <a:noFill/>
          </a:ln>
        </p:spPr>
      </p:sp>
      <p:sp>
        <p:nvSpPr>
          <p:cNvPr id="35" name="Google Shape;35;g2df351a495c_0_122"/>
          <p:cNvSpPr>
            <a:spLocks noGrp="1"/>
          </p:cNvSpPr>
          <p:nvPr>
            <p:ph type="pic" idx="6"/>
          </p:nvPr>
        </p:nvSpPr>
        <p:spPr>
          <a:xfrm>
            <a:off x="7698066" y="2082283"/>
            <a:ext cx="1765800" cy="1765800"/>
          </a:xfrm>
          <a:prstGeom prst="ellipse">
            <a:avLst/>
          </a:prstGeom>
          <a:noFill/>
          <a:ln>
            <a:noFill/>
          </a:ln>
        </p:spPr>
      </p:sp>
      <p:sp>
        <p:nvSpPr>
          <p:cNvPr id="36" name="Google Shape;36;g2df351a495c_0_122"/>
          <p:cNvSpPr txBox="1">
            <a:spLocks noGrp="1"/>
          </p:cNvSpPr>
          <p:nvPr>
            <p:ph type="body" idx="7"/>
          </p:nvPr>
        </p:nvSpPr>
        <p:spPr>
          <a:xfrm>
            <a:off x="6642106" y="4125033"/>
            <a:ext cx="3936900" cy="55380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400"/>
              <a:buFont typeface="Arial"/>
              <a:buNone/>
              <a:defRPr sz="2400" b="0" i="1">
                <a:solidFill>
                  <a:schemeClr val="lt1"/>
                </a:solidFill>
                <a:latin typeface="Arial"/>
                <a:ea typeface="Arial"/>
                <a:cs typeface="Arial"/>
                <a:sym typeface="Arial"/>
              </a:defRPr>
            </a:lvl1pPr>
            <a:lvl2pPr marL="914400" lvl="1" indent="-228600" algn="l">
              <a:lnSpc>
                <a:spcPct val="90000"/>
              </a:lnSpc>
              <a:spcBef>
                <a:spcPts val="500"/>
              </a:spcBef>
              <a:spcAft>
                <a:spcPts val="0"/>
              </a:spcAft>
              <a:buClr>
                <a:schemeClr val="dk1"/>
              </a:buClr>
              <a:buSzPts val="2400"/>
              <a:buFont typeface="Calibri"/>
              <a:buNone/>
              <a:defRPr/>
            </a:lvl2pPr>
            <a:lvl3pPr marL="1371600" lvl="2" indent="-228600" algn="l">
              <a:lnSpc>
                <a:spcPct val="90000"/>
              </a:lnSpc>
              <a:spcBef>
                <a:spcPts val="500"/>
              </a:spcBef>
              <a:spcAft>
                <a:spcPts val="0"/>
              </a:spcAft>
              <a:buClr>
                <a:schemeClr val="dk1"/>
              </a:buClr>
              <a:buSzPts val="2000"/>
              <a:buFont typeface="Calibri"/>
              <a:buNone/>
              <a:defRPr/>
            </a:lvl3pPr>
            <a:lvl4pPr marL="1828800" lvl="3" indent="-228600" algn="l">
              <a:lnSpc>
                <a:spcPct val="90000"/>
              </a:lnSpc>
              <a:spcBef>
                <a:spcPts val="500"/>
              </a:spcBef>
              <a:spcAft>
                <a:spcPts val="0"/>
              </a:spcAft>
              <a:buClr>
                <a:schemeClr val="dk1"/>
              </a:buClr>
              <a:buSzPts val="1800"/>
              <a:buFont typeface="Calibri"/>
              <a:buNone/>
              <a:defRPr/>
            </a:lvl4pPr>
            <a:lvl5pPr marL="2286000" lvl="4" indent="-228600" algn="l">
              <a:lnSpc>
                <a:spcPct val="90000"/>
              </a:lnSpc>
              <a:spcBef>
                <a:spcPts val="500"/>
              </a:spcBef>
              <a:spcAft>
                <a:spcPts val="0"/>
              </a:spcAft>
              <a:buClr>
                <a:schemeClr val="dk1"/>
              </a:buClr>
              <a:buSzPts val="1800"/>
              <a:buFont typeface="Calibri"/>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g2df351a495c_0_122"/>
          <p:cNvSpPr txBox="1">
            <a:spLocks noGrp="1"/>
          </p:cNvSpPr>
          <p:nvPr>
            <p:ph type="body" idx="8"/>
          </p:nvPr>
        </p:nvSpPr>
        <p:spPr>
          <a:xfrm>
            <a:off x="6642106" y="4857177"/>
            <a:ext cx="3936900" cy="36030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dk1"/>
              </a:buClr>
              <a:buSzPts val="1600"/>
              <a:buNone/>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38" name="Google Shape;38;g2df351a495c_0_122"/>
          <p:cNvCxnSpPr/>
          <p:nvPr/>
        </p:nvCxnSpPr>
        <p:spPr>
          <a:xfrm>
            <a:off x="8520606" y="4753152"/>
            <a:ext cx="180000" cy="0"/>
          </a:xfrm>
          <a:prstGeom prst="straightConnector1">
            <a:avLst/>
          </a:prstGeom>
          <a:noFill/>
          <a:ln w="25400" cap="flat" cmpd="sng">
            <a:solidFill>
              <a:schemeClr val="lt1"/>
            </a:solidFill>
            <a:prstDash val="solid"/>
            <a:miter lim="800000"/>
            <a:headEnd type="none" w="sm" len="sm"/>
            <a:tailEnd type="none" w="sm" len="sm"/>
          </a:ln>
        </p:spPr>
      </p:cxnSp>
      <p:pic>
        <p:nvPicPr>
          <p:cNvPr id="39" name="Google Shape;39;g2df351a495c_0_122" descr="A globe with icons on it&#10;&#10;Description automatically generated"/>
          <p:cNvPicPr preferRelativeResize="0"/>
          <p:nvPr/>
        </p:nvPicPr>
        <p:blipFill rotWithShape="1">
          <a:blip r:embed="rId2">
            <a:alphaModFix/>
          </a:blip>
          <a:srcRect/>
          <a:stretch/>
        </p:blipFill>
        <p:spPr>
          <a:xfrm>
            <a:off x="825484" y="520675"/>
            <a:ext cx="923303" cy="923303"/>
          </a:xfrm>
          <a:prstGeom prst="rect">
            <a:avLst/>
          </a:prstGeom>
          <a:noFill/>
          <a:ln>
            <a:noFill/>
          </a:ln>
        </p:spPr>
      </p:pic>
    </p:spTree>
    <p:extLst>
      <p:ext uri="{BB962C8B-B14F-4D97-AF65-F5344CB8AC3E}">
        <p14:creationId xmlns:p14="http://schemas.microsoft.com/office/powerpoint/2010/main" val="26911488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3_Title Slide">
  <p:cSld name="3_Title Slide">
    <p:bg>
      <p:bgPr>
        <a:gradFill>
          <a:gsLst>
            <a:gs pos="0">
              <a:srgbClr val="FFDAD0"/>
            </a:gs>
            <a:gs pos="100000">
              <a:srgbClr val="AACFF4"/>
            </a:gs>
          </a:gsLst>
          <a:lin ang="13199916" scaled="0"/>
        </a:gradFill>
        <a:effectLst/>
      </p:bgPr>
    </p:bg>
    <p:spTree>
      <p:nvGrpSpPr>
        <p:cNvPr id="1" name="Shape 40"/>
        <p:cNvGrpSpPr/>
        <p:nvPr/>
      </p:nvGrpSpPr>
      <p:grpSpPr>
        <a:xfrm>
          <a:off x="0" y="0"/>
          <a:ext cx="0" cy="0"/>
          <a:chOff x="0" y="0"/>
          <a:chExt cx="0" cy="0"/>
        </a:xfrm>
      </p:grpSpPr>
      <p:sp>
        <p:nvSpPr>
          <p:cNvPr id="41" name="Google Shape;41;g2df351a495c_0_137"/>
          <p:cNvSpPr txBox="1">
            <a:spLocks noGrp="1"/>
          </p:cNvSpPr>
          <p:nvPr>
            <p:ph type="subTitle" idx="1"/>
          </p:nvPr>
        </p:nvSpPr>
        <p:spPr>
          <a:xfrm>
            <a:off x="2064196" y="595416"/>
            <a:ext cx="6538800" cy="3624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dk1"/>
              </a:buClr>
              <a:buSzPts val="2400"/>
              <a:buNone/>
              <a:defRPr sz="2400" b="0" i="1">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42" name="Google Shape;42;g2df351a495c_0_13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3" name="Google Shape;43;g2df351a495c_0_13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4" name="Google Shape;44;g2df351a495c_0_13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BE"/>
              <a:t>‹#›</a:t>
            </a:fld>
            <a:endParaRPr/>
          </a:p>
        </p:txBody>
      </p:sp>
      <p:sp>
        <p:nvSpPr>
          <p:cNvPr id="45" name="Google Shape;45;g2df351a495c_0_137"/>
          <p:cNvSpPr txBox="1">
            <a:spLocks noGrp="1"/>
          </p:cNvSpPr>
          <p:nvPr>
            <p:ph type="body" idx="2"/>
          </p:nvPr>
        </p:nvSpPr>
        <p:spPr>
          <a:xfrm>
            <a:off x="4145979" y="4125033"/>
            <a:ext cx="3936900" cy="55380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400"/>
              <a:buFont typeface="Arial"/>
              <a:buNone/>
              <a:defRPr sz="2400" b="0" i="1">
                <a:solidFill>
                  <a:schemeClr val="lt1"/>
                </a:solidFill>
                <a:latin typeface="Arial"/>
                <a:ea typeface="Arial"/>
                <a:cs typeface="Arial"/>
                <a:sym typeface="Arial"/>
              </a:defRPr>
            </a:lvl1pPr>
            <a:lvl2pPr marL="914400" lvl="1" indent="-228600" algn="l">
              <a:lnSpc>
                <a:spcPct val="90000"/>
              </a:lnSpc>
              <a:spcBef>
                <a:spcPts val="500"/>
              </a:spcBef>
              <a:spcAft>
                <a:spcPts val="0"/>
              </a:spcAft>
              <a:buClr>
                <a:schemeClr val="dk1"/>
              </a:buClr>
              <a:buSzPts val="2400"/>
              <a:buFont typeface="Calibri"/>
              <a:buNone/>
              <a:defRPr/>
            </a:lvl2pPr>
            <a:lvl3pPr marL="1371600" lvl="2" indent="-228600" algn="l">
              <a:lnSpc>
                <a:spcPct val="90000"/>
              </a:lnSpc>
              <a:spcBef>
                <a:spcPts val="500"/>
              </a:spcBef>
              <a:spcAft>
                <a:spcPts val="0"/>
              </a:spcAft>
              <a:buClr>
                <a:schemeClr val="dk1"/>
              </a:buClr>
              <a:buSzPts val="2000"/>
              <a:buFont typeface="Calibri"/>
              <a:buNone/>
              <a:defRPr/>
            </a:lvl3pPr>
            <a:lvl4pPr marL="1828800" lvl="3" indent="-228600" algn="l">
              <a:lnSpc>
                <a:spcPct val="90000"/>
              </a:lnSpc>
              <a:spcBef>
                <a:spcPts val="500"/>
              </a:spcBef>
              <a:spcAft>
                <a:spcPts val="0"/>
              </a:spcAft>
              <a:buClr>
                <a:schemeClr val="dk1"/>
              </a:buClr>
              <a:buSzPts val="1800"/>
              <a:buFont typeface="Calibri"/>
              <a:buNone/>
              <a:defRPr/>
            </a:lvl4pPr>
            <a:lvl5pPr marL="2286000" lvl="4" indent="-228600" algn="l">
              <a:lnSpc>
                <a:spcPct val="90000"/>
              </a:lnSpc>
              <a:spcBef>
                <a:spcPts val="500"/>
              </a:spcBef>
              <a:spcAft>
                <a:spcPts val="0"/>
              </a:spcAft>
              <a:buClr>
                <a:schemeClr val="dk1"/>
              </a:buClr>
              <a:buSzPts val="1800"/>
              <a:buFont typeface="Calibri"/>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g2df351a495c_0_137"/>
          <p:cNvSpPr txBox="1">
            <a:spLocks noGrp="1"/>
          </p:cNvSpPr>
          <p:nvPr>
            <p:ph type="body" idx="3"/>
          </p:nvPr>
        </p:nvSpPr>
        <p:spPr>
          <a:xfrm>
            <a:off x="2348035" y="1081418"/>
            <a:ext cx="6262500" cy="3627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2400"/>
              <a:buFont typeface="Arial"/>
              <a:buNone/>
              <a:defRPr sz="2400" b="0" i="1">
                <a:solidFill>
                  <a:schemeClr val="lt1"/>
                </a:solidFill>
                <a:latin typeface="Arial"/>
                <a:ea typeface="Arial"/>
                <a:cs typeface="Arial"/>
                <a:sym typeface="Arial"/>
              </a:defRPr>
            </a:lvl1pPr>
            <a:lvl2pPr marL="914400" lvl="1" indent="-228600" algn="l">
              <a:lnSpc>
                <a:spcPct val="90000"/>
              </a:lnSpc>
              <a:spcBef>
                <a:spcPts val="500"/>
              </a:spcBef>
              <a:spcAft>
                <a:spcPts val="0"/>
              </a:spcAft>
              <a:buClr>
                <a:schemeClr val="dk1"/>
              </a:buClr>
              <a:buSzPts val="2400"/>
              <a:buFont typeface="Calibri"/>
              <a:buNone/>
              <a:defRPr/>
            </a:lvl2pPr>
            <a:lvl3pPr marL="1371600" lvl="2" indent="-228600" algn="l">
              <a:lnSpc>
                <a:spcPct val="90000"/>
              </a:lnSpc>
              <a:spcBef>
                <a:spcPts val="500"/>
              </a:spcBef>
              <a:spcAft>
                <a:spcPts val="0"/>
              </a:spcAft>
              <a:buClr>
                <a:schemeClr val="dk1"/>
              </a:buClr>
              <a:buSzPts val="2000"/>
              <a:buFont typeface="Calibri"/>
              <a:buNone/>
              <a:defRPr/>
            </a:lvl3pPr>
            <a:lvl4pPr marL="1828800" lvl="3" indent="-228600" algn="l">
              <a:lnSpc>
                <a:spcPct val="90000"/>
              </a:lnSpc>
              <a:spcBef>
                <a:spcPts val="500"/>
              </a:spcBef>
              <a:spcAft>
                <a:spcPts val="0"/>
              </a:spcAft>
              <a:buClr>
                <a:schemeClr val="dk1"/>
              </a:buClr>
              <a:buSzPts val="1800"/>
              <a:buFont typeface="Calibri"/>
              <a:buNone/>
              <a:defRPr/>
            </a:lvl4pPr>
            <a:lvl5pPr marL="2286000" lvl="4" indent="-228600" algn="l">
              <a:lnSpc>
                <a:spcPct val="90000"/>
              </a:lnSpc>
              <a:spcBef>
                <a:spcPts val="500"/>
              </a:spcBef>
              <a:spcAft>
                <a:spcPts val="0"/>
              </a:spcAft>
              <a:buClr>
                <a:schemeClr val="dk1"/>
              </a:buClr>
              <a:buSzPts val="1800"/>
              <a:buFont typeface="Calibri"/>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47" name="Google Shape;47;g2df351a495c_0_137"/>
          <p:cNvCxnSpPr/>
          <p:nvPr/>
        </p:nvCxnSpPr>
        <p:spPr>
          <a:xfrm>
            <a:off x="2064196" y="1285835"/>
            <a:ext cx="180000" cy="0"/>
          </a:xfrm>
          <a:prstGeom prst="straightConnector1">
            <a:avLst/>
          </a:prstGeom>
          <a:noFill/>
          <a:ln w="25400" cap="flat" cmpd="sng">
            <a:solidFill>
              <a:schemeClr val="lt1"/>
            </a:solidFill>
            <a:prstDash val="solid"/>
            <a:miter lim="800000"/>
            <a:headEnd type="none" w="sm" len="sm"/>
            <a:tailEnd type="none" w="sm" len="sm"/>
          </a:ln>
        </p:spPr>
      </p:cxnSp>
      <p:sp>
        <p:nvSpPr>
          <p:cNvPr id="48" name="Google Shape;48;g2df351a495c_0_137"/>
          <p:cNvSpPr txBox="1">
            <a:spLocks noGrp="1"/>
          </p:cNvSpPr>
          <p:nvPr>
            <p:ph type="body" idx="4"/>
          </p:nvPr>
        </p:nvSpPr>
        <p:spPr>
          <a:xfrm>
            <a:off x="4145979" y="4857177"/>
            <a:ext cx="3936900" cy="36030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dk1"/>
              </a:buClr>
              <a:buSzPts val="1600"/>
              <a:buNone/>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49" name="Google Shape;49;g2df351a495c_0_137"/>
          <p:cNvCxnSpPr/>
          <p:nvPr/>
        </p:nvCxnSpPr>
        <p:spPr>
          <a:xfrm>
            <a:off x="6163022" y="4424039"/>
            <a:ext cx="180000" cy="0"/>
          </a:xfrm>
          <a:prstGeom prst="straightConnector1">
            <a:avLst/>
          </a:prstGeom>
          <a:noFill/>
          <a:ln w="25400" cap="flat" cmpd="sng">
            <a:solidFill>
              <a:schemeClr val="lt1"/>
            </a:solidFill>
            <a:prstDash val="solid"/>
            <a:miter lim="800000"/>
            <a:headEnd type="none" w="sm" len="sm"/>
            <a:tailEnd type="none" w="sm" len="sm"/>
          </a:ln>
        </p:spPr>
      </p:cxnSp>
      <p:sp>
        <p:nvSpPr>
          <p:cNvPr id="50" name="Google Shape;50;g2df351a495c_0_137"/>
          <p:cNvSpPr/>
          <p:nvPr/>
        </p:nvSpPr>
        <p:spPr>
          <a:xfrm>
            <a:off x="5214479" y="2068002"/>
            <a:ext cx="1800000" cy="1800000"/>
          </a:xfrm>
          <a:prstGeom prst="ellipse">
            <a:avLst/>
          </a:prstGeom>
          <a:solidFill>
            <a:srgbClr val="AACF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1" name="Google Shape;51;g2df351a495c_0_137"/>
          <p:cNvSpPr/>
          <p:nvPr/>
        </p:nvSpPr>
        <p:spPr>
          <a:xfrm>
            <a:off x="9117359" y="2068002"/>
            <a:ext cx="1800000" cy="1800000"/>
          </a:xfrm>
          <a:prstGeom prst="ellipse">
            <a:avLst/>
          </a:prstGeom>
          <a:solidFill>
            <a:srgbClr val="AACF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2" name="Google Shape;52;g2df351a495c_0_137"/>
          <p:cNvSpPr>
            <a:spLocks noGrp="1"/>
          </p:cNvSpPr>
          <p:nvPr>
            <p:ph type="pic" idx="5"/>
          </p:nvPr>
        </p:nvSpPr>
        <p:spPr>
          <a:xfrm>
            <a:off x="5231627" y="2082283"/>
            <a:ext cx="1765800" cy="1765800"/>
          </a:xfrm>
          <a:prstGeom prst="ellipse">
            <a:avLst/>
          </a:prstGeom>
          <a:noFill/>
          <a:ln>
            <a:noFill/>
          </a:ln>
        </p:spPr>
      </p:sp>
      <p:sp>
        <p:nvSpPr>
          <p:cNvPr id="53" name="Google Shape;53;g2df351a495c_0_137"/>
          <p:cNvSpPr>
            <a:spLocks noGrp="1"/>
          </p:cNvSpPr>
          <p:nvPr>
            <p:ph type="pic" idx="6"/>
          </p:nvPr>
        </p:nvSpPr>
        <p:spPr>
          <a:xfrm>
            <a:off x="9138939" y="2082283"/>
            <a:ext cx="1765800" cy="1765800"/>
          </a:xfrm>
          <a:prstGeom prst="ellipse">
            <a:avLst/>
          </a:prstGeom>
          <a:noFill/>
          <a:ln>
            <a:noFill/>
          </a:ln>
        </p:spPr>
      </p:sp>
      <p:sp>
        <p:nvSpPr>
          <p:cNvPr id="54" name="Google Shape;54;g2df351a495c_0_137"/>
          <p:cNvSpPr txBox="1">
            <a:spLocks noGrp="1"/>
          </p:cNvSpPr>
          <p:nvPr>
            <p:ph type="body" idx="7"/>
          </p:nvPr>
        </p:nvSpPr>
        <p:spPr>
          <a:xfrm>
            <a:off x="8082979" y="4125033"/>
            <a:ext cx="3936900" cy="55380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400"/>
              <a:buFont typeface="Arial"/>
              <a:buNone/>
              <a:defRPr sz="2400" b="0" i="1">
                <a:solidFill>
                  <a:schemeClr val="lt1"/>
                </a:solidFill>
                <a:latin typeface="Arial"/>
                <a:ea typeface="Arial"/>
                <a:cs typeface="Arial"/>
                <a:sym typeface="Arial"/>
              </a:defRPr>
            </a:lvl1pPr>
            <a:lvl2pPr marL="914400" lvl="1" indent="-228600" algn="l">
              <a:lnSpc>
                <a:spcPct val="90000"/>
              </a:lnSpc>
              <a:spcBef>
                <a:spcPts val="500"/>
              </a:spcBef>
              <a:spcAft>
                <a:spcPts val="0"/>
              </a:spcAft>
              <a:buClr>
                <a:schemeClr val="dk1"/>
              </a:buClr>
              <a:buSzPts val="2400"/>
              <a:buFont typeface="Calibri"/>
              <a:buNone/>
              <a:defRPr/>
            </a:lvl2pPr>
            <a:lvl3pPr marL="1371600" lvl="2" indent="-228600" algn="l">
              <a:lnSpc>
                <a:spcPct val="90000"/>
              </a:lnSpc>
              <a:spcBef>
                <a:spcPts val="500"/>
              </a:spcBef>
              <a:spcAft>
                <a:spcPts val="0"/>
              </a:spcAft>
              <a:buClr>
                <a:schemeClr val="dk1"/>
              </a:buClr>
              <a:buSzPts val="2000"/>
              <a:buFont typeface="Calibri"/>
              <a:buNone/>
              <a:defRPr/>
            </a:lvl3pPr>
            <a:lvl4pPr marL="1828800" lvl="3" indent="-228600" algn="l">
              <a:lnSpc>
                <a:spcPct val="90000"/>
              </a:lnSpc>
              <a:spcBef>
                <a:spcPts val="500"/>
              </a:spcBef>
              <a:spcAft>
                <a:spcPts val="0"/>
              </a:spcAft>
              <a:buClr>
                <a:schemeClr val="dk1"/>
              </a:buClr>
              <a:buSzPts val="1800"/>
              <a:buFont typeface="Calibri"/>
              <a:buNone/>
              <a:defRPr/>
            </a:lvl4pPr>
            <a:lvl5pPr marL="2286000" lvl="4" indent="-228600" algn="l">
              <a:lnSpc>
                <a:spcPct val="90000"/>
              </a:lnSpc>
              <a:spcBef>
                <a:spcPts val="500"/>
              </a:spcBef>
              <a:spcAft>
                <a:spcPts val="0"/>
              </a:spcAft>
              <a:buClr>
                <a:schemeClr val="dk1"/>
              </a:buClr>
              <a:buSzPts val="1800"/>
              <a:buFont typeface="Calibri"/>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g2df351a495c_0_137"/>
          <p:cNvSpPr txBox="1">
            <a:spLocks noGrp="1"/>
          </p:cNvSpPr>
          <p:nvPr>
            <p:ph type="body" idx="8"/>
          </p:nvPr>
        </p:nvSpPr>
        <p:spPr>
          <a:xfrm>
            <a:off x="8082979" y="4857177"/>
            <a:ext cx="3936900" cy="36030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dk1"/>
              </a:buClr>
              <a:buSzPts val="1600"/>
              <a:buNone/>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56" name="Google Shape;56;g2df351a495c_0_137"/>
          <p:cNvCxnSpPr/>
          <p:nvPr/>
        </p:nvCxnSpPr>
        <p:spPr>
          <a:xfrm>
            <a:off x="9961479" y="4753152"/>
            <a:ext cx="180000" cy="0"/>
          </a:xfrm>
          <a:prstGeom prst="straightConnector1">
            <a:avLst/>
          </a:prstGeom>
          <a:noFill/>
          <a:ln w="25400" cap="flat" cmpd="sng">
            <a:solidFill>
              <a:schemeClr val="lt1"/>
            </a:solidFill>
            <a:prstDash val="solid"/>
            <a:miter lim="800000"/>
            <a:headEnd type="none" w="sm" len="sm"/>
            <a:tailEnd type="none" w="sm" len="sm"/>
          </a:ln>
        </p:spPr>
      </p:cxnSp>
      <p:sp>
        <p:nvSpPr>
          <p:cNvPr id="57" name="Google Shape;57;g2df351a495c_0_137"/>
          <p:cNvSpPr txBox="1">
            <a:spLocks noGrp="1"/>
          </p:cNvSpPr>
          <p:nvPr>
            <p:ph type="body" idx="9"/>
          </p:nvPr>
        </p:nvSpPr>
        <p:spPr>
          <a:xfrm>
            <a:off x="211288" y="4125033"/>
            <a:ext cx="3936900" cy="55380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400"/>
              <a:buFont typeface="Arial"/>
              <a:buNone/>
              <a:defRPr sz="2400" b="0" i="1">
                <a:solidFill>
                  <a:schemeClr val="lt1"/>
                </a:solidFill>
                <a:latin typeface="Arial"/>
                <a:ea typeface="Arial"/>
                <a:cs typeface="Arial"/>
                <a:sym typeface="Arial"/>
              </a:defRPr>
            </a:lvl1pPr>
            <a:lvl2pPr marL="914400" lvl="1" indent="-228600" algn="l">
              <a:lnSpc>
                <a:spcPct val="90000"/>
              </a:lnSpc>
              <a:spcBef>
                <a:spcPts val="500"/>
              </a:spcBef>
              <a:spcAft>
                <a:spcPts val="0"/>
              </a:spcAft>
              <a:buClr>
                <a:schemeClr val="dk1"/>
              </a:buClr>
              <a:buSzPts val="2400"/>
              <a:buFont typeface="Calibri"/>
              <a:buNone/>
              <a:defRPr/>
            </a:lvl2pPr>
            <a:lvl3pPr marL="1371600" lvl="2" indent="-228600" algn="l">
              <a:lnSpc>
                <a:spcPct val="90000"/>
              </a:lnSpc>
              <a:spcBef>
                <a:spcPts val="500"/>
              </a:spcBef>
              <a:spcAft>
                <a:spcPts val="0"/>
              </a:spcAft>
              <a:buClr>
                <a:schemeClr val="dk1"/>
              </a:buClr>
              <a:buSzPts val="2000"/>
              <a:buFont typeface="Calibri"/>
              <a:buNone/>
              <a:defRPr/>
            </a:lvl3pPr>
            <a:lvl4pPr marL="1828800" lvl="3" indent="-228600" algn="l">
              <a:lnSpc>
                <a:spcPct val="90000"/>
              </a:lnSpc>
              <a:spcBef>
                <a:spcPts val="500"/>
              </a:spcBef>
              <a:spcAft>
                <a:spcPts val="0"/>
              </a:spcAft>
              <a:buClr>
                <a:schemeClr val="dk1"/>
              </a:buClr>
              <a:buSzPts val="1800"/>
              <a:buFont typeface="Calibri"/>
              <a:buNone/>
              <a:defRPr/>
            </a:lvl4pPr>
            <a:lvl5pPr marL="2286000" lvl="4" indent="-228600" algn="l">
              <a:lnSpc>
                <a:spcPct val="90000"/>
              </a:lnSpc>
              <a:spcBef>
                <a:spcPts val="500"/>
              </a:spcBef>
              <a:spcAft>
                <a:spcPts val="0"/>
              </a:spcAft>
              <a:buClr>
                <a:schemeClr val="dk1"/>
              </a:buClr>
              <a:buSzPts val="1800"/>
              <a:buFont typeface="Calibri"/>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g2df351a495c_0_137"/>
          <p:cNvSpPr txBox="1">
            <a:spLocks noGrp="1"/>
          </p:cNvSpPr>
          <p:nvPr>
            <p:ph type="body" idx="13"/>
          </p:nvPr>
        </p:nvSpPr>
        <p:spPr>
          <a:xfrm>
            <a:off x="211288" y="4857177"/>
            <a:ext cx="3936900" cy="36030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dk1"/>
              </a:buClr>
              <a:buSzPts val="1600"/>
              <a:buNone/>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59" name="Google Shape;59;g2df351a495c_0_137"/>
          <p:cNvCxnSpPr/>
          <p:nvPr/>
        </p:nvCxnSpPr>
        <p:spPr>
          <a:xfrm>
            <a:off x="2228331" y="4424039"/>
            <a:ext cx="180000" cy="0"/>
          </a:xfrm>
          <a:prstGeom prst="straightConnector1">
            <a:avLst/>
          </a:prstGeom>
          <a:noFill/>
          <a:ln w="25400" cap="flat" cmpd="sng">
            <a:solidFill>
              <a:schemeClr val="lt1"/>
            </a:solidFill>
            <a:prstDash val="solid"/>
            <a:miter lim="800000"/>
            <a:headEnd type="none" w="sm" len="sm"/>
            <a:tailEnd type="none" w="sm" len="sm"/>
          </a:ln>
        </p:spPr>
      </p:cxnSp>
      <p:sp>
        <p:nvSpPr>
          <p:cNvPr id="60" name="Google Shape;60;g2df351a495c_0_137"/>
          <p:cNvSpPr/>
          <p:nvPr/>
        </p:nvSpPr>
        <p:spPr>
          <a:xfrm>
            <a:off x="1279788" y="2068002"/>
            <a:ext cx="1800000" cy="1800000"/>
          </a:xfrm>
          <a:prstGeom prst="ellipse">
            <a:avLst/>
          </a:prstGeom>
          <a:solidFill>
            <a:srgbClr val="AACF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1" name="Google Shape;61;g2df351a495c_0_137"/>
          <p:cNvSpPr>
            <a:spLocks noGrp="1"/>
          </p:cNvSpPr>
          <p:nvPr>
            <p:ph type="pic" idx="14"/>
          </p:nvPr>
        </p:nvSpPr>
        <p:spPr>
          <a:xfrm>
            <a:off x="1296936" y="2082283"/>
            <a:ext cx="1765800" cy="1765800"/>
          </a:xfrm>
          <a:prstGeom prst="ellipse">
            <a:avLst/>
          </a:prstGeom>
          <a:noFill/>
          <a:ln>
            <a:noFill/>
          </a:ln>
        </p:spPr>
      </p:sp>
      <p:pic>
        <p:nvPicPr>
          <p:cNvPr id="62" name="Google Shape;62;g2df351a495c_0_137" descr="A globe with icons on it&#10;&#10;Description automatically generated"/>
          <p:cNvPicPr preferRelativeResize="0"/>
          <p:nvPr/>
        </p:nvPicPr>
        <p:blipFill rotWithShape="1">
          <a:blip r:embed="rId2">
            <a:alphaModFix/>
          </a:blip>
          <a:srcRect/>
          <a:stretch/>
        </p:blipFill>
        <p:spPr>
          <a:xfrm>
            <a:off x="825484" y="520675"/>
            <a:ext cx="923303" cy="923303"/>
          </a:xfrm>
          <a:prstGeom prst="rect">
            <a:avLst/>
          </a:prstGeom>
          <a:noFill/>
          <a:ln>
            <a:noFill/>
          </a:ln>
        </p:spPr>
      </p:pic>
    </p:spTree>
    <p:extLst>
      <p:ext uri="{BB962C8B-B14F-4D97-AF65-F5344CB8AC3E}">
        <p14:creationId xmlns:p14="http://schemas.microsoft.com/office/powerpoint/2010/main" val="371604171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4_Title Slide">
  <p:cSld name="4_Title Slide">
    <p:bg>
      <p:bgPr>
        <a:solidFill>
          <a:schemeClr val="lt1"/>
        </a:solidFill>
        <a:effectLst/>
      </p:bgPr>
    </p:bg>
    <p:spTree>
      <p:nvGrpSpPr>
        <p:cNvPr id="1" name="Shape 63"/>
        <p:cNvGrpSpPr/>
        <p:nvPr/>
      </p:nvGrpSpPr>
      <p:grpSpPr>
        <a:xfrm>
          <a:off x="0" y="0"/>
          <a:ext cx="0" cy="0"/>
          <a:chOff x="0" y="0"/>
          <a:chExt cx="0" cy="0"/>
        </a:xfrm>
      </p:grpSpPr>
      <p:sp>
        <p:nvSpPr>
          <p:cNvPr id="64" name="Google Shape;64;g2df351a495c_0_160"/>
          <p:cNvSpPr/>
          <p:nvPr/>
        </p:nvSpPr>
        <p:spPr>
          <a:xfrm>
            <a:off x="0" y="0"/>
            <a:ext cx="12192000" cy="1640400"/>
          </a:xfrm>
          <a:prstGeom prst="rect">
            <a:avLst/>
          </a:prstGeom>
          <a:gradFill>
            <a:gsLst>
              <a:gs pos="0">
                <a:srgbClr val="FFDAD0"/>
              </a:gs>
              <a:gs pos="100000">
                <a:srgbClr val="AACFF4"/>
              </a:gs>
            </a:gsLst>
            <a:lin ang="13199916"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5" name="Google Shape;65;g2df351a495c_0_160"/>
          <p:cNvSpPr txBox="1">
            <a:spLocks noGrp="1"/>
          </p:cNvSpPr>
          <p:nvPr>
            <p:ph type="subTitle" idx="1"/>
          </p:nvPr>
        </p:nvSpPr>
        <p:spPr>
          <a:xfrm>
            <a:off x="2071816" y="595416"/>
            <a:ext cx="6538800" cy="3624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dk1"/>
              </a:buClr>
              <a:buSzPts val="2400"/>
              <a:buNone/>
              <a:defRPr sz="2400" b="0" i="1">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66" name="Google Shape;66;g2df351a495c_0_160"/>
          <p:cNvSpPr txBox="1">
            <a:spLocks noGrp="1"/>
          </p:cNvSpPr>
          <p:nvPr>
            <p:ph type="body" idx="2"/>
          </p:nvPr>
        </p:nvSpPr>
        <p:spPr>
          <a:xfrm>
            <a:off x="2355655" y="1081418"/>
            <a:ext cx="6262500" cy="3627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2400"/>
              <a:buFont typeface="Arial"/>
              <a:buNone/>
              <a:defRPr sz="2400" b="0" i="1">
                <a:solidFill>
                  <a:schemeClr val="lt1"/>
                </a:solidFill>
                <a:latin typeface="Arial"/>
                <a:ea typeface="Arial"/>
                <a:cs typeface="Arial"/>
                <a:sym typeface="Arial"/>
              </a:defRPr>
            </a:lvl1pPr>
            <a:lvl2pPr marL="914400" lvl="1" indent="-228600" algn="l">
              <a:lnSpc>
                <a:spcPct val="90000"/>
              </a:lnSpc>
              <a:spcBef>
                <a:spcPts val="500"/>
              </a:spcBef>
              <a:spcAft>
                <a:spcPts val="0"/>
              </a:spcAft>
              <a:buClr>
                <a:schemeClr val="dk1"/>
              </a:buClr>
              <a:buSzPts val="2400"/>
              <a:buFont typeface="Calibri"/>
              <a:buNone/>
              <a:defRPr/>
            </a:lvl2pPr>
            <a:lvl3pPr marL="1371600" lvl="2" indent="-228600" algn="l">
              <a:lnSpc>
                <a:spcPct val="90000"/>
              </a:lnSpc>
              <a:spcBef>
                <a:spcPts val="500"/>
              </a:spcBef>
              <a:spcAft>
                <a:spcPts val="0"/>
              </a:spcAft>
              <a:buClr>
                <a:schemeClr val="dk1"/>
              </a:buClr>
              <a:buSzPts val="2000"/>
              <a:buFont typeface="Calibri"/>
              <a:buNone/>
              <a:defRPr/>
            </a:lvl3pPr>
            <a:lvl4pPr marL="1828800" lvl="3" indent="-228600" algn="l">
              <a:lnSpc>
                <a:spcPct val="90000"/>
              </a:lnSpc>
              <a:spcBef>
                <a:spcPts val="500"/>
              </a:spcBef>
              <a:spcAft>
                <a:spcPts val="0"/>
              </a:spcAft>
              <a:buClr>
                <a:schemeClr val="dk1"/>
              </a:buClr>
              <a:buSzPts val="1800"/>
              <a:buFont typeface="Calibri"/>
              <a:buNone/>
              <a:defRPr/>
            </a:lvl4pPr>
            <a:lvl5pPr marL="2286000" lvl="4" indent="-228600" algn="l">
              <a:lnSpc>
                <a:spcPct val="90000"/>
              </a:lnSpc>
              <a:spcBef>
                <a:spcPts val="500"/>
              </a:spcBef>
              <a:spcAft>
                <a:spcPts val="0"/>
              </a:spcAft>
              <a:buClr>
                <a:schemeClr val="dk1"/>
              </a:buClr>
              <a:buSzPts val="1800"/>
              <a:buFont typeface="Calibri"/>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8" name="Google Shape;68;g2df351a495c_0_160" descr="A globe with icons on it&#10;&#10;Description automatically generated"/>
          <p:cNvPicPr preferRelativeResize="0"/>
          <p:nvPr/>
        </p:nvPicPr>
        <p:blipFill rotWithShape="1">
          <a:blip r:embed="rId2">
            <a:alphaModFix/>
          </a:blip>
          <a:srcRect/>
          <a:stretch/>
        </p:blipFill>
        <p:spPr>
          <a:xfrm>
            <a:off x="825484" y="520675"/>
            <a:ext cx="923303" cy="923303"/>
          </a:xfrm>
          <a:prstGeom prst="rect">
            <a:avLst/>
          </a:prstGeom>
          <a:noFill/>
          <a:ln>
            <a:noFill/>
          </a:ln>
        </p:spPr>
      </p:pic>
      <p:sp>
        <p:nvSpPr>
          <p:cNvPr id="69" name="Google Shape;69;g2df351a495c_0_160"/>
          <p:cNvSpPr txBox="1">
            <a:spLocks noGrp="1"/>
          </p:cNvSpPr>
          <p:nvPr>
            <p:ph type="body" idx="3"/>
          </p:nvPr>
        </p:nvSpPr>
        <p:spPr>
          <a:xfrm>
            <a:off x="825485" y="1918870"/>
            <a:ext cx="10268100" cy="36534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 name="Google Shape;70;g2df351a495c_0_160"/>
          <p:cNvSpPr/>
          <p:nvPr/>
        </p:nvSpPr>
        <p:spPr>
          <a:xfrm>
            <a:off x="0" y="5891963"/>
            <a:ext cx="12192000" cy="90000"/>
          </a:xfrm>
          <a:prstGeom prst="rect">
            <a:avLst/>
          </a:prstGeom>
          <a:gradFill>
            <a:gsLst>
              <a:gs pos="0">
                <a:srgbClr val="FFDAD0"/>
              </a:gs>
              <a:gs pos="100000">
                <a:srgbClr val="AACFF4"/>
              </a:gs>
            </a:gsLst>
            <a:lin ang="13199916"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032933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5_Title Slide">
  <p:cSld name="5_Title Slide">
    <p:bg>
      <p:bgPr>
        <a:solidFill>
          <a:schemeClr val="lt1"/>
        </a:solidFill>
        <a:effectLst/>
      </p:bgPr>
    </p:bg>
    <p:spTree>
      <p:nvGrpSpPr>
        <p:cNvPr id="1" name="Shape 71"/>
        <p:cNvGrpSpPr/>
        <p:nvPr/>
      </p:nvGrpSpPr>
      <p:grpSpPr>
        <a:xfrm>
          <a:off x="0" y="0"/>
          <a:ext cx="0" cy="0"/>
          <a:chOff x="0" y="0"/>
          <a:chExt cx="0" cy="0"/>
        </a:xfrm>
      </p:grpSpPr>
      <p:sp>
        <p:nvSpPr>
          <p:cNvPr id="72" name="Google Shape;72;g2df351a495c_0_168"/>
          <p:cNvSpPr/>
          <p:nvPr/>
        </p:nvSpPr>
        <p:spPr>
          <a:xfrm>
            <a:off x="0" y="0"/>
            <a:ext cx="12192000" cy="1640400"/>
          </a:xfrm>
          <a:prstGeom prst="rect">
            <a:avLst/>
          </a:prstGeom>
          <a:gradFill>
            <a:gsLst>
              <a:gs pos="0">
                <a:srgbClr val="FFDAD0"/>
              </a:gs>
              <a:gs pos="100000">
                <a:srgbClr val="AACFF4"/>
              </a:gs>
            </a:gsLst>
            <a:lin ang="13199916"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3" name="Google Shape;73;g2df351a495c_0_168"/>
          <p:cNvSpPr txBox="1">
            <a:spLocks noGrp="1"/>
          </p:cNvSpPr>
          <p:nvPr>
            <p:ph type="subTitle" idx="1"/>
          </p:nvPr>
        </p:nvSpPr>
        <p:spPr>
          <a:xfrm>
            <a:off x="2071816" y="595416"/>
            <a:ext cx="6538800" cy="3624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dk1"/>
              </a:buClr>
              <a:buSzPts val="2400"/>
              <a:buNone/>
              <a:defRPr sz="2400" b="0" i="1">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74" name="Google Shape;74;g2df351a495c_0_168"/>
          <p:cNvSpPr txBox="1">
            <a:spLocks noGrp="1"/>
          </p:cNvSpPr>
          <p:nvPr>
            <p:ph type="body" idx="2"/>
          </p:nvPr>
        </p:nvSpPr>
        <p:spPr>
          <a:xfrm>
            <a:off x="2355655" y="1081418"/>
            <a:ext cx="6262500" cy="3627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2400"/>
              <a:buFont typeface="Arial"/>
              <a:buNone/>
              <a:defRPr sz="2400" b="0" i="1">
                <a:solidFill>
                  <a:schemeClr val="lt1"/>
                </a:solidFill>
                <a:latin typeface="Arial"/>
                <a:ea typeface="Arial"/>
                <a:cs typeface="Arial"/>
                <a:sym typeface="Arial"/>
              </a:defRPr>
            </a:lvl1pPr>
            <a:lvl2pPr marL="914400" lvl="1" indent="-228600" algn="l">
              <a:lnSpc>
                <a:spcPct val="90000"/>
              </a:lnSpc>
              <a:spcBef>
                <a:spcPts val="500"/>
              </a:spcBef>
              <a:spcAft>
                <a:spcPts val="0"/>
              </a:spcAft>
              <a:buClr>
                <a:schemeClr val="dk1"/>
              </a:buClr>
              <a:buSzPts val="2400"/>
              <a:buFont typeface="Calibri"/>
              <a:buNone/>
              <a:defRPr/>
            </a:lvl2pPr>
            <a:lvl3pPr marL="1371600" lvl="2" indent="-228600" algn="l">
              <a:lnSpc>
                <a:spcPct val="90000"/>
              </a:lnSpc>
              <a:spcBef>
                <a:spcPts val="500"/>
              </a:spcBef>
              <a:spcAft>
                <a:spcPts val="0"/>
              </a:spcAft>
              <a:buClr>
                <a:schemeClr val="dk1"/>
              </a:buClr>
              <a:buSzPts val="2000"/>
              <a:buFont typeface="Calibri"/>
              <a:buNone/>
              <a:defRPr/>
            </a:lvl3pPr>
            <a:lvl4pPr marL="1828800" lvl="3" indent="-228600" algn="l">
              <a:lnSpc>
                <a:spcPct val="90000"/>
              </a:lnSpc>
              <a:spcBef>
                <a:spcPts val="500"/>
              </a:spcBef>
              <a:spcAft>
                <a:spcPts val="0"/>
              </a:spcAft>
              <a:buClr>
                <a:schemeClr val="dk1"/>
              </a:buClr>
              <a:buSzPts val="1800"/>
              <a:buFont typeface="Calibri"/>
              <a:buNone/>
              <a:defRPr/>
            </a:lvl4pPr>
            <a:lvl5pPr marL="2286000" lvl="4" indent="-228600" algn="l">
              <a:lnSpc>
                <a:spcPct val="90000"/>
              </a:lnSpc>
              <a:spcBef>
                <a:spcPts val="500"/>
              </a:spcBef>
              <a:spcAft>
                <a:spcPts val="0"/>
              </a:spcAft>
              <a:buClr>
                <a:schemeClr val="dk1"/>
              </a:buClr>
              <a:buSzPts val="1800"/>
              <a:buFont typeface="Calibri"/>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75" name="Google Shape;75;g2df351a495c_0_168"/>
          <p:cNvCxnSpPr/>
          <p:nvPr/>
        </p:nvCxnSpPr>
        <p:spPr>
          <a:xfrm>
            <a:off x="2071816" y="1285835"/>
            <a:ext cx="180000" cy="0"/>
          </a:xfrm>
          <a:prstGeom prst="straightConnector1">
            <a:avLst/>
          </a:prstGeom>
          <a:noFill/>
          <a:ln w="25400" cap="flat" cmpd="sng">
            <a:solidFill>
              <a:schemeClr val="lt1"/>
            </a:solidFill>
            <a:prstDash val="solid"/>
            <a:miter lim="800000"/>
            <a:headEnd type="none" w="sm" len="sm"/>
            <a:tailEnd type="none" w="sm" len="sm"/>
          </a:ln>
        </p:spPr>
      </p:cxnSp>
      <p:pic>
        <p:nvPicPr>
          <p:cNvPr id="76" name="Google Shape;76;g2df351a495c_0_168" descr="A globe with icons on it&#10;&#10;Description automatically generated"/>
          <p:cNvPicPr preferRelativeResize="0"/>
          <p:nvPr/>
        </p:nvPicPr>
        <p:blipFill rotWithShape="1">
          <a:blip r:embed="rId2">
            <a:alphaModFix/>
          </a:blip>
          <a:srcRect/>
          <a:stretch/>
        </p:blipFill>
        <p:spPr>
          <a:xfrm>
            <a:off x="825484" y="520675"/>
            <a:ext cx="923303" cy="923303"/>
          </a:xfrm>
          <a:prstGeom prst="rect">
            <a:avLst/>
          </a:prstGeom>
          <a:noFill/>
          <a:ln>
            <a:noFill/>
          </a:ln>
        </p:spPr>
      </p:pic>
      <p:sp>
        <p:nvSpPr>
          <p:cNvPr id="77" name="Google Shape;77;g2df351a495c_0_168"/>
          <p:cNvSpPr txBox="1">
            <a:spLocks noGrp="1"/>
          </p:cNvSpPr>
          <p:nvPr>
            <p:ph type="body" idx="3"/>
          </p:nvPr>
        </p:nvSpPr>
        <p:spPr>
          <a:xfrm>
            <a:off x="825485" y="1918870"/>
            <a:ext cx="4862100" cy="36534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g2df351a495c_0_168"/>
          <p:cNvSpPr/>
          <p:nvPr/>
        </p:nvSpPr>
        <p:spPr>
          <a:xfrm>
            <a:off x="0" y="5891963"/>
            <a:ext cx="12192000" cy="90000"/>
          </a:xfrm>
          <a:prstGeom prst="rect">
            <a:avLst/>
          </a:prstGeom>
          <a:gradFill>
            <a:gsLst>
              <a:gs pos="0">
                <a:srgbClr val="FFDAD0"/>
              </a:gs>
              <a:gs pos="100000">
                <a:srgbClr val="AACFF4"/>
              </a:gs>
            </a:gsLst>
            <a:lin ang="13199916"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9" name="Google Shape;79;g2df351a495c_0_168"/>
          <p:cNvSpPr txBox="1">
            <a:spLocks noGrp="1"/>
          </p:cNvSpPr>
          <p:nvPr>
            <p:ph type="body" idx="4"/>
          </p:nvPr>
        </p:nvSpPr>
        <p:spPr>
          <a:xfrm>
            <a:off x="6235685" y="1918870"/>
            <a:ext cx="4862100" cy="36534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5866738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ABEB5-9D64-8CA7-D4F7-662B9842528A}"/>
              </a:ext>
            </a:extLst>
          </p:cNvPr>
          <p:cNvSpPr>
            <a:spLocks noGrp="1"/>
          </p:cNvSpPr>
          <p:nvPr>
            <p:ph type="title"/>
          </p:nvPr>
        </p:nvSpPr>
        <p:spPr/>
        <p:txBody>
          <a:bodyPr/>
          <a:lstStyle/>
          <a:p>
            <a:r>
              <a:rPr lang="en-US"/>
              <a:t>Click to edit Master title style</a:t>
            </a:r>
            <a:endParaRPr lang="en-IE"/>
          </a:p>
        </p:txBody>
      </p:sp>
      <p:sp>
        <p:nvSpPr>
          <p:cNvPr id="3" name="Content Placeholder 2">
            <a:extLst>
              <a:ext uri="{FF2B5EF4-FFF2-40B4-BE49-F238E27FC236}">
                <a16:creationId xmlns:a16="http://schemas.microsoft.com/office/drawing/2014/main" id="{4B1EA128-CA92-B33C-A985-E8B247B81F9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Content Placeholder 3">
            <a:extLst>
              <a:ext uri="{FF2B5EF4-FFF2-40B4-BE49-F238E27FC236}">
                <a16:creationId xmlns:a16="http://schemas.microsoft.com/office/drawing/2014/main" id="{DA5E9A84-DB23-7633-332F-25B5B5B2ADD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5" name="Date Placeholder 4">
            <a:extLst>
              <a:ext uri="{FF2B5EF4-FFF2-40B4-BE49-F238E27FC236}">
                <a16:creationId xmlns:a16="http://schemas.microsoft.com/office/drawing/2014/main" id="{C5704C98-CCC7-C52A-BE30-AA424B5DBED7}"/>
              </a:ext>
            </a:extLst>
          </p:cNvPr>
          <p:cNvSpPr>
            <a:spLocks noGrp="1"/>
          </p:cNvSpPr>
          <p:nvPr>
            <p:ph type="dt" sz="half" idx="10"/>
          </p:nvPr>
        </p:nvSpPr>
        <p:spPr/>
        <p:txBody>
          <a:bodyPr/>
          <a:lstStyle/>
          <a:p>
            <a:fld id="{1AAA8710-0A55-467A-8496-19E5910EABF0}" type="datetimeFigureOut">
              <a:rPr lang="en-IE" smtClean="0"/>
              <a:t>14/06/2024</a:t>
            </a:fld>
            <a:endParaRPr lang="en-IE"/>
          </a:p>
        </p:txBody>
      </p:sp>
      <p:sp>
        <p:nvSpPr>
          <p:cNvPr id="6" name="Footer Placeholder 5">
            <a:extLst>
              <a:ext uri="{FF2B5EF4-FFF2-40B4-BE49-F238E27FC236}">
                <a16:creationId xmlns:a16="http://schemas.microsoft.com/office/drawing/2014/main" id="{D803DF63-FE46-F3ED-D789-ED3149A7AF65}"/>
              </a:ext>
            </a:extLst>
          </p:cNvPr>
          <p:cNvSpPr>
            <a:spLocks noGrp="1"/>
          </p:cNvSpPr>
          <p:nvPr>
            <p:ph type="ftr" sz="quarter" idx="11"/>
          </p:nvPr>
        </p:nvSpPr>
        <p:spPr/>
        <p:txBody>
          <a:bodyPr/>
          <a:lstStyle/>
          <a:p>
            <a:endParaRPr lang="en-IE"/>
          </a:p>
        </p:txBody>
      </p:sp>
      <p:sp>
        <p:nvSpPr>
          <p:cNvPr id="7" name="Slide Number Placeholder 6">
            <a:extLst>
              <a:ext uri="{FF2B5EF4-FFF2-40B4-BE49-F238E27FC236}">
                <a16:creationId xmlns:a16="http://schemas.microsoft.com/office/drawing/2014/main" id="{754D63EB-E93A-F75E-0EDB-EC7FDCC8309F}"/>
              </a:ext>
            </a:extLst>
          </p:cNvPr>
          <p:cNvSpPr>
            <a:spLocks noGrp="1"/>
          </p:cNvSpPr>
          <p:nvPr>
            <p:ph type="sldNum" sz="quarter" idx="12"/>
          </p:nvPr>
        </p:nvSpPr>
        <p:spPr/>
        <p:txBody>
          <a:bodyPr/>
          <a:lstStyle/>
          <a:p>
            <a:fld id="{6901BCE0-B12D-4D67-9BC9-6C7D670301AE}" type="slidenum">
              <a:rPr lang="en-IE" smtClean="0"/>
              <a:t>‹#›</a:t>
            </a:fld>
            <a:endParaRPr lang="en-IE"/>
          </a:p>
        </p:txBody>
      </p:sp>
    </p:spTree>
    <p:extLst>
      <p:ext uri="{BB962C8B-B14F-4D97-AF65-F5344CB8AC3E}">
        <p14:creationId xmlns:p14="http://schemas.microsoft.com/office/powerpoint/2010/main" val="276829115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2_Title Slide">
  <p:cSld name="2_Title Slide">
    <p:bg>
      <p:bgPr>
        <a:gradFill>
          <a:gsLst>
            <a:gs pos="0">
              <a:srgbClr val="FFDAD0"/>
            </a:gs>
            <a:gs pos="100000">
              <a:srgbClr val="AACFF4"/>
            </a:gs>
          </a:gsLst>
          <a:lin ang="13199916" scaled="0"/>
        </a:gradFill>
        <a:effectLst/>
      </p:bgPr>
    </p:bg>
    <p:spTree>
      <p:nvGrpSpPr>
        <p:cNvPr id="1" name="Shape 80"/>
        <p:cNvGrpSpPr/>
        <p:nvPr/>
      </p:nvGrpSpPr>
      <p:grpSpPr>
        <a:xfrm>
          <a:off x="0" y="0"/>
          <a:ext cx="0" cy="0"/>
          <a:chOff x="0" y="0"/>
          <a:chExt cx="0" cy="0"/>
        </a:xfrm>
      </p:grpSpPr>
      <p:sp>
        <p:nvSpPr>
          <p:cNvPr id="81" name="Google Shape;81;g2df351a495c_0_93"/>
          <p:cNvSpPr txBox="1">
            <a:spLocks noGrp="1"/>
          </p:cNvSpPr>
          <p:nvPr>
            <p:ph type="ctrTitle"/>
          </p:nvPr>
        </p:nvSpPr>
        <p:spPr>
          <a:xfrm>
            <a:off x="838200" y="1634628"/>
            <a:ext cx="6538800" cy="21531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4800"/>
              <a:buFont typeface="Arial"/>
              <a:buNone/>
              <a:defRPr sz="4800" b="1" i="1">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g2df351a495c_0_93"/>
          <p:cNvSpPr txBox="1">
            <a:spLocks noGrp="1"/>
          </p:cNvSpPr>
          <p:nvPr>
            <p:ph type="subTitle" idx="1"/>
          </p:nvPr>
        </p:nvSpPr>
        <p:spPr>
          <a:xfrm>
            <a:off x="838200" y="595416"/>
            <a:ext cx="6538800" cy="3624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dk1"/>
              </a:buClr>
              <a:buSzPts val="2400"/>
              <a:buNone/>
              <a:defRPr sz="2400" b="0" i="1">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83" name="Google Shape;83;g2df351a495c_0_93"/>
          <p:cNvSpPr/>
          <p:nvPr/>
        </p:nvSpPr>
        <p:spPr>
          <a:xfrm>
            <a:off x="44067" y="5058000"/>
            <a:ext cx="12192000" cy="900000"/>
          </a:xfrm>
          <a:prstGeom prst="rect">
            <a:avLst/>
          </a:prstGeom>
          <a:solidFill>
            <a:srgbClr val="AACF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4" name="Google Shape;84;g2df351a495c_0_93"/>
          <p:cNvSpPr txBox="1">
            <a:spLocks noGrp="1"/>
          </p:cNvSpPr>
          <p:nvPr>
            <p:ph type="body" idx="2"/>
          </p:nvPr>
        </p:nvSpPr>
        <p:spPr>
          <a:xfrm>
            <a:off x="838201" y="4141504"/>
            <a:ext cx="6546300" cy="5538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2400"/>
              <a:buFont typeface="Arial"/>
              <a:buNone/>
              <a:defRPr sz="2400" b="0" i="1">
                <a:solidFill>
                  <a:schemeClr val="lt1"/>
                </a:solidFill>
                <a:latin typeface="Arial"/>
                <a:ea typeface="Arial"/>
                <a:cs typeface="Arial"/>
                <a:sym typeface="Arial"/>
              </a:defRPr>
            </a:lvl1pPr>
            <a:lvl2pPr marL="914400" lvl="1" indent="-228600" algn="l">
              <a:lnSpc>
                <a:spcPct val="90000"/>
              </a:lnSpc>
              <a:spcBef>
                <a:spcPts val="500"/>
              </a:spcBef>
              <a:spcAft>
                <a:spcPts val="0"/>
              </a:spcAft>
              <a:buClr>
                <a:schemeClr val="dk1"/>
              </a:buClr>
              <a:buSzPts val="2400"/>
              <a:buFont typeface="Calibri"/>
              <a:buNone/>
              <a:defRPr/>
            </a:lvl2pPr>
            <a:lvl3pPr marL="1371600" lvl="2" indent="-228600" algn="l">
              <a:lnSpc>
                <a:spcPct val="90000"/>
              </a:lnSpc>
              <a:spcBef>
                <a:spcPts val="500"/>
              </a:spcBef>
              <a:spcAft>
                <a:spcPts val="0"/>
              </a:spcAft>
              <a:buClr>
                <a:schemeClr val="dk1"/>
              </a:buClr>
              <a:buSzPts val="2000"/>
              <a:buFont typeface="Calibri"/>
              <a:buNone/>
              <a:defRPr/>
            </a:lvl3pPr>
            <a:lvl4pPr marL="1828800" lvl="3" indent="-228600" algn="l">
              <a:lnSpc>
                <a:spcPct val="90000"/>
              </a:lnSpc>
              <a:spcBef>
                <a:spcPts val="500"/>
              </a:spcBef>
              <a:spcAft>
                <a:spcPts val="0"/>
              </a:spcAft>
              <a:buClr>
                <a:schemeClr val="dk1"/>
              </a:buClr>
              <a:buSzPts val="1800"/>
              <a:buFont typeface="Calibri"/>
              <a:buNone/>
              <a:defRPr/>
            </a:lvl4pPr>
            <a:lvl5pPr marL="2286000" lvl="4" indent="-228600" algn="l">
              <a:lnSpc>
                <a:spcPct val="90000"/>
              </a:lnSpc>
              <a:spcBef>
                <a:spcPts val="500"/>
              </a:spcBef>
              <a:spcAft>
                <a:spcPts val="0"/>
              </a:spcAft>
              <a:buClr>
                <a:schemeClr val="dk1"/>
              </a:buClr>
              <a:buSzPts val="1800"/>
              <a:buFont typeface="Calibri"/>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85" name="Google Shape;85;g2df351a495c_0_93" descr="A globe with icons on it&#10;&#10;Description automatically generated"/>
          <p:cNvPicPr preferRelativeResize="0"/>
          <p:nvPr/>
        </p:nvPicPr>
        <p:blipFill rotWithShape="1">
          <a:blip r:embed="rId2">
            <a:alphaModFix/>
          </a:blip>
          <a:srcRect/>
          <a:stretch/>
        </p:blipFill>
        <p:spPr>
          <a:xfrm>
            <a:off x="7376984" y="581903"/>
            <a:ext cx="4081863" cy="4081863"/>
          </a:xfrm>
          <a:prstGeom prst="rect">
            <a:avLst/>
          </a:prstGeom>
          <a:noFill/>
          <a:ln>
            <a:noFill/>
          </a:ln>
        </p:spPr>
      </p:pic>
      <p:sp>
        <p:nvSpPr>
          <p:cNvPr id="86" name="Google Shape;86;g2df351a495c_0_93"/>
          <p:cNvSpPr txBox="1"/>
          <p:nvPr/>
        </p:nvSpPr>
        <p:spPr>
          <a:xfrm>
            <a:off x="838201" y="5162776"/>
            <a:ext cx="3251100" cy="294900"/>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rgbClr val="000000"/>
              </a:buClr>
              <a:buSzPts val="1100"/>
              <a:buFont typeface="Arial"/>
              <a:buNone/>
            </a:pPr>
            <a:r>
              <a:rPr lang="en-BE" sz="1100" b="1" i="0" u="none" strike="noStrike" cap="none">
                <a:solidFill>
                  <a:srgbClr val="000000"/>
                </a:solidFill>
                <a:latin typeface="Arial"/>
                <a:ea typeface="Arial"/>
                <a:cs typeface="Arial"/>
                <a:sym typeface="Arial"/>
              </a:rPr>
              <a:t>Convener:</a:t>
            </a:r>
            <a:endParaRPr sz="1400" b="0" i="0" u="none" strike="noStrike" cap="none">
              <a:solidFill>
                <a:srgbClr val="000000"/>
              </a:solidFill>
              <a:latin typeface="Arial"/>
              <a:ea typeface="Arial"/>
              <a:cs typeface="Arial"/>
              <a:sym typeface="Arial"/>
            </a:endParaRPr>
          </a:p>
        </p:txBody>
      </p:sp>
      <p:sp>
        <p:nvSpPr>
          <p:cNvPr id="87" name="Google Shape;87;g2df351a495c_0_93"/>
          <p:cNvSpPr txBox="1">
            <a:spLocks noGrp="1"/>
          </p:cNvSpPr>
          <p:nvPr>
            <p:ph type="body" idx="3"/>
          </p:nvPr>
        </p:nvSpPr>
        <p:spPr>
          <a:xfrm>
            <a:off x="1122039" y="5457825"/>
            <a:ext cx="3708600" cy="360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88" name="Google Shape;88;g2df351a495c_0_93"/>
          <p:cNvCxnSpPr/>
          <p:nvPr/>
        </p:nvCxnSpPr>
        <p:spPr>
          <a:xfrm>
            <a:off x="838200" y="3964801"/>
            <a:ext cx="540000" cy="0"/>
          </a:xfrm>
          <a:prstGeom prst="straightConnector1">
            <a:avLst/>
          </a:prstGeom>
          <a:noFill/>
          <a:ln w="25400" cap="flat" cmpd="sng">
            <a:solidFill>
              <a:schemeClr val="lt1"/>
            </a:solidFill>
            <a:prstDash val="solid"/>
            <a:miter lim="800000"/>
            <a:headEnd type="none" w="sm" len="sm"/>
            <a:tailEnd type="none" w="sm" len="sm"/>
          </a:ln>
        </p:spPr>
      </p:cxnSp>
      <p:cxnSp>
        <p:nvCxnSpPr>
          <p:cNvPr id="89" name="Google Shape;89;g2df351a495c_0_93"/>
          <p:cNvCxnSpPr/>
          <p:nvPr/>
        </p:nvCxnSpPr>
        <p:spPr>
          <a:xfrm>
            <a:off x="838200" y="5595297"/>
            <a:ext cx="180000" cy="0"/>
          </a:xfrm>
          <a:prstGeom prst="straightConnector1">
            <a:avLst/>
          </a:prstGeom>
          <a:noFill/>
          <a:ln w="25400" cap="flat" cmpd="sng">
            <a:solidFill>
              <a:schemeClr val="lt1"/>
            </a:solidFill>
            <a:prstDash val="solid"/>
            <a:miter lim="800000"/>
            <a:headEnd type="none" w="sm" len="sm"/>
            <a:tailEnd type="none" w="sm" len="sm"/>
          </a:ln>
        </p:spPr>
      </p:cxnSp>
      <p:sp>
        <p:nvSpPr>
          <p:cNvPr id="90" name="Google Shape;90;g2df351a495c_0_93"/>
          <p:cNvSpPr txBox="1">
            <a:spLocks noGrp="1"/>
          </p:cNvSpPr>
          <p:nvPr>
            <p:ph type="body" idx="4"/>
          </p:nvPr>
        </p:nvSpPr>
        <p:spPr>
          <a:xfrm>
            <a:off x="1122039" y="1081418"/>
            <a:ext cx="6262500" cy="3627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2400"/>
              <a:buFont typeface="Arial"/>
              <a:buNone/>
              <a:defRPr sz="2400" b="0" i="1">
                <a:solidFill>
                  <a:schemeClr val="lt1"/>
                </a:solidFill>
                <a:latin typeface="Arial"/>
                <a:ea typeface="Arial"/>
                <a:cs typeface="Arial"/>
                <a:sym typeface="Arial"/>
              </a:defRPr>
            </a:lvl1pPr>
            <a:lvl2pPr marL="914400" lvl="1" indent="-228600" algn="l">
              <a:lnSpc>
                <a:spcPct val="90000"/>
              </a:lnSpc>
              <a:spcBef>
                <a:spcPts val="500"/>
              </a:spcBef>
              <a:spcAft>
                <a:spcPts val="0"/>
              </a:spcAft>
              <a:buClr>
                <a:schemeClr val="dk1"/>
              </a:buClr>
              <a:buSzPts val="2400"/>
              <a:buFont typeface="Calibri"/>
              <a:buNone/>
              <a:defRPr/>
            </a:lvl2pPr>
            <a:lvl3pPr marL="1371600" lvl="2" indent="-228600" algn="l">
              <a:lnSpc>
                <a:spcPct val="90000"/>
              </a:lnSpc>
              <a:spcBef>
                <a:spcPts val="500"/>
              </a:spcBef>
              <a:spcAft>
                <a:spcPts val="0"/>
              </a:spcAft>
              <a:buClr>
                <a:schemeClr val="dk1"/>
              </a:buClr>
              <a:buSzPts val="2000"/>
              <a:buFont typeface="Calibri"/>
              <a:buNone/>
              <a:defRPr/>
            </a:lvl3pPr>
            <a:lvl4pPr marL="1828800" lvl="3" indent="-228600" algn="l">
              <a:lnSpc>
                <a:spcPct val="90000"/>
              </a:lnSpc>
              <a:spcBef>
                <a:spcPts val="500"/>
              </a:spcBef>
              <a:spcAft>
                <a:spcPts val="0"/>
              </a:spcAft>
              <a:buClr>
                <a:schemeClr val="dk1"/>
              </a:buClr>
              <a:buSzPts val="1800"/>
              <a:buFont typeface="Calibri"/>
              <a:buNone/>
              <a:defRPr/>
            </a:lvl4pPr>
            <a:lvl5pPr marL="2286000" lvl="4" indent="-228600" algn="l">
              <a:lnSpc>
                <a:spcPct val="90000"/>
              </a:lnSpc>
              <a:spcBef>
                <a:spcPts val="500"/>
              </a:spcBef>
              <a:spcAft>
                <a:spcPts val="0"/>
              </a:spcAft>
              <a:buClr>
                <a:schemeClr val="dk1"/>
              </a:buClr>
              <a:buSzPts val="1800"/>
              <a:buFont typeface="Calibri"/>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91" name="Google Shape;91;g2df351a495c_0_93"/>
          <p:cNvCxnSpPr/>
          <p:nvPr/>
        </p:nvCxnSpPr>
        <p:spPr>
          <a:xfrm>
            <a:off x="838200" y="1285835"/>
            <a:ext cx="180000" cy="0"/>
          </a:xfrm>
          <a:prstGeom prst="straightConnector1">
            <a:avLst/>
          </a:prstGeom>
          <a:noFill/>
          <a:ln w="25400" cap="flat" cmpd="sng">
            <a:solidFill>
              <a:schemeClr val="lt1"/>
            </a:solidFill>
            <a:prstDash val="solid"/>
            <a:miter lim="800000"/>
            <a:headEnd type="none" w="sm" len="sm"/>
            <a:tailEnd type="none" w="sm" len="sm"/>
          </a:ln>
        </p:spPr>
      </p:cxnSp>
      <p:pic>
        <p:nvPicPr>
          <p:cNvPr id="92" name="Google Shape;92;g2df351a495c_0_93" descr="A black background with a black square&#10;&#10;Description automatically generated with medium confidence"/>
          <p:cNvPicPr preferRelativeResize="0"/>
          <p:nvPr/>
        </p:nvPicPr>
        <p:blipFill rotWithShape="1">
          <a:blip r:embed="rId3">
            <a:alphaModFix/>
          </a:blip>
          <a:srcRect/>
          <a:stretch/>
        </p:blipFill>
        <p:spPr>
          <a:xfrm>
            <a:off x="9217219" y="5111273"/>
            <a:ext cx="2834101" cy="809743"/>
          </a:xfrm>
          <a:prstGeom prst="rect">
            <a:avLst/>
          </a:prstGeom>
          <a:noFill/>
          <a:ln>
            <a:noFill/>
          </a:ln>
        </p:spPr>
      </p:pic>
    </p:spTree>
    <p:extLst>
      <p:ext uri="{BB962C8B-B14F-4D97-AF65-F5344CB8AC3E}">
        <p14:creationId xmlns:p14="http://schemas.microsoft.com/office/powerpoint/2010/main" val="37322119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slide" type="title">
  <p:cSld name="6_Title slide">
    <p:spTree>
      <p:nvGrpSpPr>
        <p:cNvPr id="1" name="Shape 93"/>
        <p:cNvGrpSpPr/>
        <p:nvPr/>
      </p:nvGrpSpPr>
      <p:grpSpPr>
        <a:xfrm>
          <a:off x="0" y="0"/>
          <a:ext cx="0" cy="0"/>
          <a:chOff x="0" y="0"/>
          <a:chExt cx="0" cy="0"/>
        </a:xfrm>
      </p:grpSpPr>
      <p:sp>
        <p:nvSpPr>
          <p:cNvPr id="94" name="Google Shape;94;g2df351a495c_0_52"/>
          <p:cNvSpPr txBox="1">
            <a:spLocks noGrp="1"/>
          </p:cNvSpPr>
          <p:nvPr>
            <p:ph type="ctrTitle"/>
          </p:nvPr>
        </p:nvSpPr>
        <p:spPr>
          <a:xfrm>
            <a:off x="415611" y="992767"/>
            <a:ext cx="11360700" cy="2736900"/>
          </a:xfrm>
          <a:prstGeom prst="rect">
            <a:avLst/>
          </a:prstGeom>
          <a:noFill/>
          <a:ln>
            <a:noFill/>
          </a:ln>
        </p:spPr>
        <p:txBody>
          <a:bodyPr spcFirstLastPara="1" wrap="square" lIns="121900" tIns="121900" rIns="121900" bIns="121900" anchor="b" anchorCtr="0">
            <a:normAutofit/>
          </a:bodyPr>
          <a:lstStyle>
            <a:lvl1pPr lvl="0" algn="ctr">
              <a:lnSpc>
                <a:spcPct val="100000"/>
              </a:lnSpc>
              <a:spcBef>
                <a:spcPts val="0"/>
              </a:spcBef>
              <a:spcAft>
                <a:spcPts val="0"/>
              </a:spcAft>
              <a:buSzPts val="6900"/>
              <a:buNone/>
              <a:defRPr sz="6900"/>
            </a:lvl1pPr>
            <a:lvl2pPr lvl="1" algn="ctr">
              <a:lnSpc>
                <a:spcPct val="100000"/>
              </a:lnSpc>
              <a:spcBef>
                <a:spcPts val="0"/>
              </a:spcBef>
              <a:spcAft>
                <a:spcPts val="0"/>
              </a:spcAft>
              <a:buSzPts val="6900"/>
              <a:buNone/>
              <a:defRPr sz="6900"/>
            </a:lvl2pPr>
            <a:lvl3pPr lvl="2" algn="ctr">
              <a:lnSpc>
                <a:spcPct val="100000"/>
              </a:lnSpc>
              <a:spcBef>
                <a:spcPts val="0"/>
              </a:spcBef>
              <a:spcAft>
                <a:spcPts val="0"/>
              </a:spcAft>
              <a:buSzPts val="6900"/>
              <a:buNone/>
              <a:defRPr sz="6900"/>
            </a:lvl3pPr>
            <a:lvl4pPr lvl="3" algn="ctr">
              <a:lnSpc>
                <a:spcPct val="100000"/>
              </a:lnSpc>
              <a:spcBef>
                <a:spcPts val="0"/>
              </a:spcBef>
              <a:spcAft>
                <a:spcPts val="0"/>
              </a:spcAft>
              <a:buSzPts val="6900"/>
              <a:buNone/>
              <a:defRPr sz="6900"/>
            </a:lvl4pPr>
            <a:lvl5pPr lvl="4" algn="ctr">
              <a:lnSpc>
                <a:spcPct val="100000"/>
              </a:lnSpc>
              <a:spcBef>
                <a:spcPts val="0"/>
              </a:spcBef>
              <a:spcAft>
                <a:spcPts val="0"/>
              </a:spcAft>
              <a:buSzPts val="6900"/>
              <a:buNone/>
              <a:defRPr sz="6900"/>
            </a:lvl5pPr>
            <a:lvl6pPr lvl="5" algn="ctr">
              <a:lnSpc>
                <a:spcPct val="100000"/>
              </a:lnSpc>
              <a:spcBef>
                <a:spcPts val="0"/>
              </a:spcBef>
              <a:spcAft>
                <a:spcPts val="0"/>
              </a:spcAft>
              <a:buSzPts val="6900"/>
              <a:buNone/>
              <a:defRPr sz="6900"/>
            </a:lvl6pPr>
            <a:lvl7pPr lvl="6" algn="ctr">
              <a:lnSpc>
                <a:spcPct val="100000"/>
              </a:lnSpc>
              <a:spcBef>
                <a:spcPts val="0"/>
              </a:spcBef>
              <a:spcAft>
                <a:spcPts val="0"/>
              </a:spcAft>
              <a:buSzPts val="6900"/>
              <a:buNone/>
              <a:defRPr sz="6900"/>
            </a:lvl7pPr>
            <a:lvl8pPr lvl="7" algn="ctr">
              <a:lnSpc>
                <a:spcPct val="100000"/>
              </a:lnSpc>
              <a:spcBef>
                <a:spcPts val="0"/>
              </a:spcBef>
              <a:spcAft>
                <a:spcPts val="0"/>
              </a:spcAft>
              <a:buSzPts val="6900"/>
              <a:buNone/>
              <a:defRPr sz="6900"/>
            </a:lvl8pPr>
            <a:lvl9pPr lvl="8" algn="ctr">
              <a:lnSpc>
                <a:spcPct val="100000"/>
              </a:lnSpc>
              <a:spcBef>
                <a:spcPts val="0"/>
              </a:spcBef>
              <a:spcAft>
                <a:spcPts val="0"/>
              </a:spcAft>
              <a:buSzPts val="6900"/>
              <a:buNone/>
              <a:defRPr sz="6900"/>
            </a:lvl9pPr>
          </a:lstStyle>
          <a:p>
            <a:endParaRPr/>
          </a:p>
        </p:txBody>
      </p:sp>
      <p:sp>
        <p:nvSpPr>
          <p:cNvPr id="95" name="Google Shape;95;g2df351a495c_0_52"/>
          <p:cNvSpPr txBox="1">
            <a:spLocks noGrp="1"/>
          </p:cNvSpPr>
          <p:nvPr>
            <p:ph type="subTitle" idx="1"/>
          </p:nvPr>
        </p:nvSpPr>
        <p:spPr>
          <a:xfrm>
            <a:off x="415600" y="3778833"/>
            <a:ext cx="11360700" cy="1056900"/>
          </a:xfrm>
          <a:prstGeom prst="rect">
            <a:avLst/>
          </a:prstGeom>
          <a:noFill/>
          <a:ln>
            <a:noFill/>
          </a:ln>
        </p:spPr>
        <p:txBody>
          <a:bodyPr spcFirstLastPara="1" wrap="square" lIns="121900" tIns="121900" rIns="121900" bIns="121900" anchor="t" anchorCtr="0">
            <a:normAutofit/>
          </a:bodyPr>
          <a:lstStyle>
            <a:lvl1pPr lvl="0" algn="ctr">
              <a:lnSpc>
                <a:spcPct val="100000"/>
              </a:lnSpc>
              <a:spcBef>
                <a:spcPts val="0"/>
              </a:spcBef>
              <a:spcAft>
                <a:spcPts val="0"/>
              </a:spcAft>
              <a:buSzPts val="3700"/>
              <a:buNone/>
              <a:defRPr sz="3700"/>
            </a:lvl1pPr>
            <a:lvl2pPr lvl="1" algn="ctr">
              <a:lnSpc>
                <a:spcPct val="100000"/>
              </a:lnSpc>
              <a:spcBef>
                <a:spcPts val="0"/>
              </a:spcBef>
              <a:spcAft>
                <a:spcPts val="0"/>
              </a:spcAft>
              <a:buSzPts val="3700"/>
              <a:buNone/>
              <a:defRPr sz="3700"/>
            </a:lvl2pPr>
            <a:lvl3pPr lvl="2" algn="ctr">
              <a:lnSpc>
                <a:spcPct val="100000"/>
              </a:lnSpc>
              <a:spcBef>
                <a:spcPts val="0"/>
              </a:spcBef>
              <a:spcAft>
                <a:spcPts val="0"/>
              </a:spcAft>
              <a:buSzPts val="3700"/>
              <a:buNone/>
              <a:defRPr sz="3700"/>
            </a:lvl3pPr>
            <a:lvl4pPr lvl="3" algn="ctr">
              <a:lnSpc>
                <a:spcPct val="100000"/>
              </a:lnSpc>
              <a:spcBef>
                <a:spcPts val="0"/>
              </a:spcBef>
              <a:spcAft>
                <a:spcPts val="0"/>
              </a:spcAft>
              <a:buSzPts val="3700"/>
              <a:buNone/>
              <a:defRPr sz="3700"/>
            </a:lvl4pPr>
            <a:lvl5pPr lvl="4" algn="ctr">
              <a:lnSpc>
                <a:spcPct val="100000"/>
              </a:lnSpc>
              <a:spcBef>
                <a:spcPts val="0"/>
              </a:spcBef>
              <a:spcAft>
                <a:spcPts val="0"/>
              </a:spcAft>
              <a:buSzPts val="3700"/>
              <a:buNone/>
              <a:defRPr sz="3700"/>
            </a:lvl5pPr>
            <a:lvl6pPr lvl="5" algn="ctr">
              <a:lnSpc>
                <a:spcPct val="100000"/>
              </a:lnSpc>
              <a:spcBef>
                <a:spcPts val="0"/>
              </a:spcBef>
              <a:spcAft>
                <a:spcPts val="0"/>
              </a:spcAft>
              <a:buSzPts val="3700"/>
              <a:buNone/>
              <a:defRPr sz="3700"/>
            </a:lvl6pPr>
            <a:lvl7pPr lvl="6" algn="ctr">
              <a:lnSpc>
                <a:spcPct val="100000"/>
              </a:lnSpc>
              <a:spcBef>
                <a:spcPts val="0"/>
              </a:spcBef>
              <a:spcAft>
                <a:spcPts val="0"/>
              </a:spcAft>
              <a:buSzPts val="3700"/>
              <a:buNone/>
              <a:defRPr sz="3700"/>
            </a:lvl7pPr>
            <a:lvl8pPr lvl="7" algn="ctr">
              <a:lnSpc>
                <a:spcPct val="100000"/>
              </a:lnSpc>
              <a:spcBef>
                <a:spcPts val="0"/>
              </a:spcBef>
              <a:spcAft>
                <a:spcPts val="0"/>
              </a:spcAft>
              <a:buSzPts val="3700"/>
              <a:buNone/>
              <a:defRPr sz="3700"/>
            </a:lvl8pPr>
            <a:lvl9pPr lvl="8" algn="ctr">
              <a:lnSpc>
                <a:spcPct val="100000"/>
              </a:lnSpc>
              <a:spcBef>
                <a:spcPts val="0"/>
              </a:spcBef>
              <a:spcAft>
                <a:spcPts val="0"/>
              </a:spcAft>
              <a:buSzPts val="3700"/>
              <a:buNone/>
              <a:defRPr sz="3700"/>
            </a:lvl9pPr>
          </a:lstStyle>
          <a:p>
            <a:endParaRPr/>
          </a:p>
        </p:txBody>
      </p:sp>
      <p:sp>
        <p:nvSpPr>
          <p:cNvPr id="96" name="Google Shape;96;g2df351a495c_0_52"/>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BE"/>
              <a:t>‹#›</a:t>
            </a:fld>
            <a:endParaRPr/>
          </a:p>
        </p:txBody>
      </p:sp>
    </p:spTree>
    <p:extLst>
      <p:ext uri="{BB962C8B-B14F-4D97-AF65-F5344CB8AC3E}">
        <p14:creationId xmlns:p14="http://schemas.microsoft.com/office/powerpoint/2010/main" val="343900455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97"/>
        <p:cNvGrpSpPr/>
        <p:nvPr/>
      </p:nvGrpSpPr>
      <p:grpSpPr>
        <a:xfrm>
          <a:off x="0" y="0"/>
          <a:ext cx="0" cy="0"/>
          <a:chOff x="0" y="0"/>
          <a:chExt cx="0" cy="0"/>
        </a:xfrm>
      </p:grpSpPr>
      <p:sp>
        <p:nvSpPr>
          <p:cNvPr id="98" name="Google Shape;98;g2df351a495c_0_56"/>
          <p:cNvSpPr txBox="1">
            <a:spLocks noGrp="1"/>
          </p:cNvSpPr>
          <p:nvPr>
            <p:ph type="title"/>
          </p:nvPr>
        </p:nvSpPr>
        <p:spPr>
          <a:xfrm>
            <a:off x="415600" y="2867800"/>
            <a:ext cx="11360700" cy="1122300"/>
          </a:xfrm>
          <a:prstGeom prst="rect">
            <a:avLst/>
          </a:prstGeom>
          <a:noFill/>
          <a:ln>
            <a:noFill/>
          </a:ln>
        </p:spPr>
        <p:txBody>
          <a:bodyPr spcFirstLastPara="1" wrap="square" lIns="121900" tIns="121900" rIns="121900" bIns="121900" anchor="ctr" anchorCtr="0">
            <a:normAutofit/>
          </a:bodyPr>
          <a:lstStyle>
            <a:lvl1pPr lvl="0" algn="ctr">
              <a:lnSpc>
                <a:spcPct val="100000"/>
              </a:lnSpc>
              <a:spcBef>
                <a:spcPts val="0"/>
              </a:spcBef>
              <a:spcAft>
                <a:spcPts val="0"/>
              </a:spcAft>
              <a:buSzPts val="4800"/>
              <a:buNone/>
              <a:defRPr sz="4800"/>
            </a:lvl1pPr>
            <a:lvl2pPr lvl="1" algn="ctr">
              <a:lnSpc>
                <a:spcPct val="100000"/>
              </a:lnSpc>
              <a:spcBef>
                <a:spcPts val="0"/>
              </a:spcBef>
              <a:spcAft>
                <a:spcPts val="0"/>
              </a:spcAft>
              <a:buSzPts val="4800"/>
              <a:buNone/>
              <a:defRPr sz="4800"/>
            </a:lvl2pPr>
            <a:lvl3pPr lvl="2" algn="ctr">
              <a:lnSpc>
                <a:spcPct val="100000"/>
              </a:lnSpc>
              <a:spcBef>
                <a:spcPts val="0"/>
              </a:spcBef>
              <a:spcAft>
                <a:spcPts val="0"/>
              </a:spcAft>
              <a:buSzPts val="4800"/>
              <a:buNone/>
              <a:defRPr sz="4800"/>
            </a:lvl3pPr>
            <a:lvl4pPr lvl="3" algn="ctr">
              <a:lnSpc>
                <a:spcPct val="100000"/>
              </a:lnSpc>
              <a:spcBef>
                <a:spcPts val="0"/>
              </a:spcBef>
              <a:spcAft>
                <a:spcPts val="0"/>
              </a:spcAft>
              <a:buSzPts val="4800"/>
              <a:buNone/>
              <a:defRPr sz="4800"/>
            </a:lvl4pPr>
            <a:lvl5pPr lvl="4" algn="ctr">
              <a:lnSpc>
                <a:spcPct val="100000"/>
              </a:lnSpc>
              <a:spcBef>
                <a:spcPts val="0"/>
              </a:spcBef>
              <a:spcAft>
                <a:spcPts val="0"/>
              </a:spcAft>
              <a:buSzPts val="4800"/>
              <a:buNone/>
              <a:defRPr sz="4800"/>
            </a:lvl5pPr>
            <a:lvl6pPr lvl="5" algn="ctr">
              <a:lnSpc>
                <a:spcPct val="100000"/>
              </a:lnSpc>
              <a:spcBef>
                <a:spcPts val="0"/>
              </a:spcBef>
              <a:spcAft>
                <a:spcPts val="0"/>
              </a:spcAft>
              <a:buSzPts val="4800"/>
              <a:buNone/>
              <a:defRPr sz="4800"/>
            </a:lvl6pPr>
            <a:lvl7pPr lvl="6" algn="ctr">
              <a:lnSpc>
                <a:spcPct val="100000"/>
              </a:lnSpc>
              <a:spcBef>
                <a:spcPts val="0"/>
              </a:spcBef>
              <a:spcAft>
                <a:spcPts val="0"/>
              </a:spcAft>
              <a:buSzPts val="4800"/>
              <a:buNone/>
              <a:defRPr sz="4800"/>
            </a:lvl7pPr>
            <a:lvl8pPr lvl="7" algn="ctr">
              <a:lnSpc>
                <a:spcPct val="100000"/>
              </a:lnSpc>
              <a:spcBef>
                <a:spcPts val="0"/>
              </a:spcBef>
              <a:spcAft>
                <a:spcPts val="0"/>
              </a:spcAft>
              <a:buSzPts val="4800"/>
              <a:buNone/>
              <a:defRPr sz="4800"/>
            </a:lvl8pPr>
            <a:lvl9pPr lvl="8" algn="ctr">
              <a:lnSpc>
                <a:spcPct val="100000"/>
              </a:lnSpc>
              <a:spcBef>
                <a:spcPts val="0"/>
              </a:spcBef>
              <a:spcAft>
                <a:spcPts val="0"/>
              </a:spcAft>
              <a:buSzPts val="4800"/>
              <a:buNone/>
              <a:defRPr sz="4800"/>
            </a:lvl9pPr>
          </a:lstStyle>
          <a:p>
            <a:endParaRPr/>
          </a:p>
        </p:txBody>
      </p:sp>
      <p:sp>
        <p:nvSpPr>
          <p:cNvPr id="99" name="Google Shape;99;g2df351a495c_0_56"/>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BE"/>
              <a:t>‹#›</a:t>
            </a:fld>
            <a:endParaRPr/>
          </a:p>
        </p:txBody>
      </p:sp>
    </p:spTree>
    <p:extLst>
      <p:ext uri="{BB962C8B-B14F-4D97-AF65-F5344CB8AC3E}">
        <p14:creationId xmlns:p14="http://schemas.microsoft.com/office/powerpoint/2010/main" val="532385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00"/>
        <p:cNvGrpSpPr/>
        <p:nvPr/>
      </p:nvGrpSpPr>
      <p:grpSpPr>
        <a:xfrm>
          <a:off x="0" y="0"/>
          <a:ext cx="0" cy="0"/>
          <a:chOff x="0" y="0"/>
          <a:chExt cx="0" cy="0"/>
        </a:xfrm>
      </p:grpSpPr>
      <p:sp>
        <p:nvSpPr>
          <p:cNvPr id="101" name="Google Shape;101;g2df351a495c_0_59"/>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a:endParaRPr/>
          </a:p>
        </p:txBody>
      </p:sp>
      <p:sp>
        <p:nvSpPr>
          <p:cNvPr id="102" name="Google Shape;102;g2df351a495c_0_59"/>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lvl1pPr marL="457200" lvl="0" indent="-381000" algn="l">
              <a:lnSpc>
                <a:spcPct val="115000"/>
              </a:lnSpc>
              <a:spcBef>
                <a:spcPts val="0"/>
              </a:spcBef>
              <a:spcAft>
                <a:spcPts val="0"/>
              </a:spcAft>
              <a:buSzPts val="2400"/>
              <a:buChar char="●"/>
              <a:defRPr/>
            </a:lvl1pPr>
            <a:lvl2pPr marL="914400" lvl="1" indent="-349250" algn="l">
              <a:lnSpc>
                <a:spcPct val="115000"/>
              </a:lnSpc>
              <a:spcBef>
                <a:spcPts val="0"/>
              </a:spcBef>
              <a:spcAft>
                <a:spcPts val="0"/>
              </a:spcAft>
              <a:buSzPts val="1900"/>
              <a:buChar char="○"/>
              <a:defRPr/>
            </a:lvl2pPr>
            <a:lvl3pPr marL="1371600" lvl="2" indent="-349250" algn="l">
              <a:lnSpc>
                <a:spcPct val="115000"/>
              </a:lnSpc>
              <a:spcBef>
                <a:spcPts val="0"/>
              </a:spcBef>
              <a:spcAft>
                <a:spcPts val="0"/>
              </a:spcAft>
              <a:buSzPts val="1900"/>
              <a:buChar char="■"/>
              <a:defRPr/>
            </a:lvl3pPr>
            <a:lvl4pPr marL="1828800" lvl="3" indent="-349250" algn="l">
              <a:lnSpc>
                <a:spcPct val="115000"/>
              </a:lnSpc>
              <a:spcBef>
                <a:spcPts val="0"/>
              </a:spcBef>
              <a:spcAft>
                <a:spcPts val="0"/>
              </a:spcAft>
              <a:buSzPts val="1900"/>
              <a:buChar char="●"/>
              <a:defRPr/>
            </a:lvl4pPr>
            <a:lvl5pPr marL="2286000" lvl="4" indent="-349250" algn="l">
              <a:lnSpc>
                <a:spcPct val="115000"/>
              </a:lnSpc>
              <a:spcBef>
                <a:spcPts val="0"/>
              </a:spcBef>
              <a:spcAft>
                <a:spcPts val="0"/>
              </a:spcAft>
              <a:buSzPts val="1900"/>
              <a:buChar char="○"/>
              <a:defRPr/>
            </a:lvl5pPr>
            <a:lvl6pPr marL="2743200" lvl="5" indent="-349250" algn="l">
              <a:lnSpc>
                <a:spcPct val="115000"/>
              </a:lnSpc>
              <a:spcBef>
                <a:spcPts val="0"/>
              </a:spcBef>
              <a:spcAft>
                <a:spcPts val="0"/>
              </a:spcAft>
              <a:buSzPts val="1900"/>
              <a:buChar char="■"/>
              <a:defRPr/>
            </a:lvl6pPr>
            <a:lvl7pPr marL="3200400" lvl="6" indent="-349250" algn="l">
              <a:lnSpc>
                <a:spcPct val="115000"/>
              </a:lnSpc>
              <a:spcBef>
                <a:spcPts val="0"/>
              </a:spcBef>
              <a:spcAft>
                <a:spcPts val="0"/>
              </a:spcAft>
              <a:buSzPts val="1900"/>
              <a:buChar char="●"/>
              <a:defRPr/>
            </a:lvl7pPr>
            <a:lvl8pPr marL="3657600" lvl="7" indent="-349250" algn="l">
              <a:lnSpc>
                <a:spcPct val="115000"/>
              </a:lnSpc>
              <a:spcBef>
                <a:spcPts val="0"/>
              </a:spcBef>
              <a:spcAft>
                <a:spcPts val="0"/>
              </a:spcAft>
              <a:buSzPts val="1900"/>
              <a:buChar char="○"/>
              <a:defRPr/>
            </a:lvl8pPr>
            <a:lvl9pPr marL="4114800" lvl="8" indent="-349250" algn="l">
              <a:lnSpc>
                <a:spcPct val="115000"/>
              </a:lnSpc>
              <a:spcBef>
                <a:spcPts val="0"/>
              </a:spcBef>
              <a:spcAft>
                <a:spcPts val="0"/>
              </a:spcAft>
              <a:buSzPts val="1900"/>
              <a:buChar char="■"/>
              <a:defRPr/>
            </a:lvl9pPr>
          </a:lstStyle>
          <a:p>
            <a:endParaRPr/>
          </a:p>
        </p:txBody>
      </p:sp>
      <p:sp>
        <p:nvSpPr>
          <p:cNvPr id="103" name="Google Shape;103;g2df351a495c_0_59"/>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BE"/>
              <a:t>‹#›</a:t>
            </a:fld>
            <a:endParaRPr/>
          </a:p>
        </p:txBody>
      </p:sp>
    </p:spTree>
    <p:extLst>
      <p:ext uri="{BB962C8B-B14F-4D97-AF65-F5344CB8AC3E}">
        <p14:creationId xmlns:p14="http://schemas.microsoft.com/office/powerpoint/2010/main" val="292491352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04"/>
        <p:cNvGrpSpPr/>
        <p:nvPr/>
      </p:nvGrpSpPr>
      <p:grpSpPr>
        <a:xfrm>
          <a:off x="0" y="0"/>
          <a:ext cx="0" cy="0"/>
          <a:chOff x="0" y="0"/>
          <a:chExt cx="0" cy="0"/>
        </a:xfrm>
      </p:grpSpPr>
      <p:sp>
        <p:nvSpPr>
          <p:cNvPr id="105" name="Google Shape;105;g2df351a495c_0_63"/>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a:endParaRPr/>
          </a:p>
        </p:txBody>
      </p:sp>
      <p:sp>
        <p:nvSpPr>
          <p:cNvPr id="106" name="Google Shape;106;g2df351a495c_0_63"/>
          <p:cNvSpPr txBox="1">
            <a:spLocks noGrp="1"/>
          </p:cNvSpPr>
          <p:nvPr>
            <p:ph type="body" idx="1"/>
          </p:nvPr>
        </p:nvSpPr>
        <p:spPr>
          <a:xfrm>
            <a:off x="415600" y="1536633"/>
            <a:ext cx="5333100" cy="4555200"/>
          </a:xfrm>
          <a:prstGeom prst="rect">
            <a:avLst/>
          </a:prstGeom>
          <a:noFill/>
          <a:ln>
            <a:noFill/>
          </a:ln>
        </p:spPr>
        <p:txBody>
          <a:bodyPr spcFirstLastPara="1" wrap="square" lIns="121900" tIns="121900" rIns="121900" bIns="121900" anchor="t" anchorCtr="0">
            <a:normAutofit/>
          </a:bodyPr>
          <a:lstStyle>
            <a:lvl1pPr marL="457200" lvl="0" indent="-349250" algn="l">
              <a:lnSpc>
                <a:spcPct val="115000"/>
              </a:lnSpc>
              <a:spcBef>
                <a:spcPts val="0"/>
              </a:spcBef>
              <a:spcAft>
                <a:spcPts val="0"/>
              </a:spcAft>
              <a:buSzPts val="1900"/>
              <a:buChar char="●"/>
              <a:defRPr sz="1900"/>
            </a:lvl1pPr>
            <a:lvl2pPr marL="914400" lvl="1" indent="-330200" algn="l">
              <a:lnSpc>
                <a:spcPct val="115000"/>
              </a:lnSpc>
              <a:spcBef>
                <a:spcPts val="0"/>
              </a:spcBef>
              <a:spcAft>
                <a:spcPts val="0"/>
              </a:spcAft>
              <a:buSzPts val="1600"/>
              <a:buChar char="○"/>
              <a:defRPr sz="1600"/>
            </a:lvl2pPr>
            <a:lvl3pPr marL="1371600" lvl="2" indent="-330200" algn="l">
              <a:lnSpc>
                <a:spcPct val="115000"/>
              </a:lnSpc>
              <a:spcBef>
                <a:spcPts val="0"/>
              </a:spcBef>
              <a:spcAft>
                <a:spcPts val="0"/>
              </a:spcAft>
              <a:buSzPts val="1600"/>
              <a:buChar char="■"/>
              <a:defRPr sz="1600"/>
            </a:lvl3pPr>
            <a:lvl4pPr marL="1828800" lvl="3" indent="-330200" algn="l">
              <a:lnSpc>
                <a:spcPct val="115000"/>
              </a:lnSpc>
              <a:spcBef>
                <a:spcPts val="0"/>
              </a:spcBef>
              <a:spcAft>
                <a:spcPts val="0"/>
              </a:spcAft>
              <a:buSzPts val="1600"/>
              <a:buChar char="●"/>
              <a:defRPr sz="1600"/>
            </a:lvl4pPr>
            <a:lvl5pPr marL="2286000" lvl="4" indent="-330200" algn="l">
              <a:lnSpc>
                <a:spcPct val="115000"/>
              </a:lnSpc>
              <a:spcBef>
                <a:spcPts val="0"/>
              </a:spcBef>
              <a:spcAft>
                <a:spcPts val="0"/>
              </a:spcAft>
              <a:buSzPts val="1600"/>
              <a:buChar char="○"/>
              <a:defRPr sz="1600"/>
            </a:lvl5pPr>
            <a:lvl6pPr marL="2743200" lvl="5" indent="-330200" algn="l">
              <a:lnSpc>
                <a:spcPct val="115000"/>
              </a:lnSpc>
              <a:spcBef>
                <a:spcPts val="0"/>
              </a:spcBef>
              <a:spcAft>
                <a:spcPts val="0"/>
              </a:spcAft>
              <a:buSzPts val="1600"/>
              <a:buChar char="■"/>
              <a:defRPr sz="1600"/>
            </a:lvl6pPr>
            <a:lvl7pPr marL="3200400" lvl="6" indent="-330200" algn="l">
              <a:lnSpc>
                <a:spcPct val="115000"/>
              </a:lnSpc>
              <a:spcBef>
                <a:spcPts val="0"/>
              </a:spcBef>
              <a:spcAft>
                <a:spcPts val="0"/>
              </a:spcAft>
              <a:buSzPts val="1600"/>
              <a:buChar char="●"/>
              <a:defRPr sz="1600"/>
            </a:lvl7pPr>
            <a:lvl8pPr marL="3657600" lvl="7" indent="-330200" algn="l">
              <a:lnSpc>
                <a:spcPct val="115000"/>
              </a:lnSpc>
              <a:spcBef>
                <a:spcPts val="0"/>
              </a:spcBef>
              <a:spcAft>
                <a:spcPts val="0"/>
              </a:spcAft>
              <a:buSzPts val="1600"/>
              <a:buChar char="○"/>
              <a:defRPr sz="1600"/>
            </a:lvl8pPr>
            <a:lvl9pPr marL="4114800" lvl="8" indent="-330200" algn="l">
              <a:lnSpc>
                <a:spcPct val="115000"/>
              </a:lnSpc>
              <a:spcBef>
                <a:spcPts val="0"/>
              </a:spcBef>
              <a:spcAft>
                <a:spcPts val="0"/>
              </a:spcAft>
              <a:buSzPts val="1600"/>
              <a:buChar char="■"/>
              <a:defRPr sz="1600"/>
            </a:lvl9pPr>
          </a:lstStyle>
          <a:p>
            <a:endParaRPr/>
          </a:p>
        </p:txBody>
      </p:sp>
      <p:sp>
        <p:nvSpPr>
          <p:cNvPr id="107" name="Google Shape;107;g2df351a495c_0_63"/>
          <p:cNvSpPr txBox="1">
            <a:spLocks noGrp="1"/>
          </p:cNvSpPr>
          <p:nvPr>
            <p:ph type="body" idx="2"/>
          </p:nvPr>
        </p:nvSpPr>
        <p:spPr>
          <a:xfrm>
            <a:off x="6443200" y="1536633"/>
            <a:ext cx="5333100" cy="4555200"/>
          </a:xfrm>
          <a:prstGeom prst="rect">
            <a:avLst/>
          </a:prstGeom>
          <a:noFill/>
          <a:ln>
            <a:noFill/>
          </a:ln>
        </p:spPr>
        <p:txBody>
          <a:bodyPr spcFirstLastPara="1" wrap="square" lIns="121900" tIns="121900" rIns="121900" bIns="121900" anchor="t" anchorCtr="0">
            <a:normAutofit/>
          </a:bodyPr>
          <a:lstStyle>
            <a:lvl1pPr marL="457200" lvl="0" indent="-349250" algn="l">
              <a:lnSpc>
                <a:spcPct val="115000"/>
              </a:lnSpc>
              <a:spcBef>
                <a:spcPts val="0"/>
              </a:spcBef>
              <a:spcAft>
                <a:spcPts val="0"/>
              </a:spcAft>
              <a:buSzPts val="1900"/>
              <a:buChar char="●"/>
              <a:defRPr sz="1900"/>
            </a:lvl1pPr>
            <a:lvl2pPr marL="914400" lvl="1" indent="-330200" algn="l">
              <a:lnSpc>
                <a:spcPct val="115000"/>
              </a:lnSpc>
              <a:spcBef>
                <a:spcPts val="0"/>
              </a:spcBef>
              <a:spcAft>
                <a:spcPts val="0"/>
              </a:spcAft>
              <a:buSzPts val="1600"/>
              <a:buChar char="○"/>
              <a:defRPr sz="1600"/>
            </a:lvl2pPr>
            <a:lvl3pPr marL="1371600" lvl="2" indent="-330200" algn="l">
              <a:lnSpc>
                <a:spcPct val="115000"/>
              </a:lnSpc>
              <a:spcBef>
                <a:spcPts val="0"/>
              </a:spcBef>
              <a:spcAft>
                <a:spcPts val="0"/>
              </a:spcAft>
              <a:buSzPts val="1600"/>
              <a:buChar char="■"/>
              <a:defRPr sz="1600"/>
            </a:lvl3pPr>
            <a:lvl4pPr marL="1828800" lvl="3" indent="-330200" algn="l">
              <a:lnSpc>
                <a:spcPct val="115000"/>
              </a:lnSpc>
              <a:spcBef>
                <a:spcPts val="0"/>
              </a:spcBef>
              <a:spcAft>
                <a:spcPts val="0"/>
              </a:spcAft>
              <a:buSzPts val="1600"/>
              <a:buChar char="●"/>
              <a:defRPr sz="1600"/>
            </a:lvl4pPr>
            <a:lvl5pPr marL="2286000" lvl="4" indent="-330200" algn="l">
              <a:lnSpc>
                <a:spcPct val="115000"/>
              </a:lnSpc>
              <a:spcBef>
                <a:spcPts val="0"/>
              </a:spcBef>
              <a:spcAft>
                <a:spcPts val="0"/>
              </a:spcAft>
              <a:buSzPts val="1600"/>
              <a:buChar char="○"/>
              <a:defRPr sz="1600"/>
            </a:lvl5pPr>
            <a:lvl6pPr marL="2743200" lvl="5" indent="-330200" algn="l">
              <a:lnSpc>
                <a:spcPct val="115000"/>
              </a:lnSpc>
              <a:spcBef>
                <a:spcPts val="0"/>
              </a:spcBef>
              <a:spcAft>
                <a:spcPts val="0"/>
              </a:spcAft>
              <a:buSzPts val="1600"/>
              <a:buChar char="■"/>
              <a:defRPr sz="1600"/>
            </a:lvl6pPr>
            <a:lvl7pPr marL="3200400" lvl="6" indent="-330200" algn="l">
              <a:lnSpc>
                <a:spcPct val="115000"/>
              </a:lnSpc>
              <a:spcBef>
                <a:spcPts val="0"/>
              </a:spcBef>
              <a:spcAft>
                <a:spcPts val="0"/>
              </a:spcAft>
              <a:buSzPts val="1600"/>
              <a:buChar char="●"/>
              <a:defRPr sz="1600"/>
            </a:lvl7pPr>
            <a:lvl8pPr marL="3657600" lvl="7" indent="-330200" algn="l">
              <a:lnSpc>
                <a:spcPct val="115000"/>
              </a:lnSpc>
              <a:spcBef>
                <a:spcPts val="0"/>
              </a:spcBef>
              <a:spcAft>
                <a:spcPts val="0"/>
              </a:spcAft>
              <a:buSzPts val="1600"/>
              <a:buChar char="○"/>
              <a:defRPr sz="1600"/>
            </a:lvl8pPr>
            <a:lvl9pPr marL="4114800" lvl="8" indent="-330200" algn="l">
              <a:lnSpc>
                <a:spcPct val="115000"/>
              </a:lnSpc>
              <a:spcBef>
                <a:spcPts val="0"/>
              </a:spcBef>
              <a:spcAft>
                <a:spcPts val="0"/>
              </a:spcAft>
              <a:buSzPts val="1600"/>
              <a:buChar char="■"/>
              <a:defRPr sz="1600"/>
            </a:lvl9pPr>
          </a:lstStyle>
          <a:p>
            <a:endParaRPr/>
          </a:p>
        </p:txBody>
      </p:sp>
      <p:sp>
        <p:nvSpPr>
          <p:cNvPr id="108" name="Google Shape;108;g2df351a495c_0_63"/>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BE"/>
              <a:t>‹#›</a:t>
            </a:fld>
            <a:endParaRPr/>
          </a:p>
        </p:txBody>
      </p:sp>
    </p:spTree>
    <p:extLst>
      <p:ext uri="{BB962C8B-B14F-4D97-AF65-F5344CB8AC3E}">
        <p14:creationId xmlns:p14="http://schemas.microsoft.com/office/powerpoint/2010/main" val="399373511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09"/>
        <p:cNvGrpSpPr/>
        <p:nvPr/>
      </p:nvGrpSpPr>
      <p:grpSpPr>
        <a:xfrm>
          <a:off x="0" y="0"/>
          <a:ext cx="0" cy="0"/>
          <a:chOff x="0" y="0"/>
          <a:chExt cx="0" cy="0"/>
        </a:xfrm>
      </p:grpSpPr>
      <p:sp>
        <p:nvSpPr>
          <p:cNvPr id="110" name="Google Shape;110;g2df351a495c_0_68"/>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a:endParaRPr/>
          </a:p>
        </p:txBody>
      </p:sp>
      <p:sp>
        <p:nvSpPr>
          <p:cNvPr id="111" name="Google Shape;111;g2df351a495c_0_68"/>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BE"/>
              <a:t>‹#›</a:t>
            </a:fld>
            <a:endParaRPr/>
          </a:p>
        </p:txBody>
      </p:sp>
    </p:spTree>
    <p:extLst>
      <p:ext uri="{BB962C8B-B14F-4D97-AF65-F5344CB8AC3E}">
        <p14:creationId xmlns:p14="http://schemas.microsoft.com/office/powerpoint/2010/main" val="192101022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12"/>
        <p:cNvGrpSpPr/>
        <p:nvPr/>
      </p:nvGrpSpPr>
      <p:grpSpPr>
        <a:xfrm>
          <a:off x="0" y="0"/>
          <a:ext cx="0" cy="0"/>
          <a:chOff x="0" y="0"/>
          <a:chExt cx="0" cy="0"/>
        </a:xfrm>
      </p:grpSpPr>
      <p:sp>
        <p:nvSpPr>
          <p:cNvPr id="113" name="Google Shape;113;g2df351a495c_0_71"/>
          <p:cNvSpPr txBox="1">
            <a:spLocks noGrp="1"/>
          </p:cNvSpPr>
          <p:nvPr>
            <p:ph type="title"/>
          </p:nvPr>
        </p:nvSpPr>
        <p:spPr>
          <a:xfrm>
            <a:off x="415600" y="740800"/>
            <a:ext cx="3744000" cy="1007700"/>
          </a:xfrm>
          <a:prstGeom prst="rect">
            <a:avLst/>
          </a:prstGeom>
          <a:noFill/>
          <a:ln>
            <a:noFill/>
          </a:ln>
        </p:spPr>
        <p:txBody>
          <a:bodyPr spcFirstLastPara="1" wrap="square" lIns="121900" tIns="121900" rIns="121900" bIns="121900" anchor="b" anchorCtr="0">
            <a:normAutofit/>
          </a:bodyPr>
          <a:lstStyle>
            <a:lvl1pPr lvl="0" algn="l">
              <a:lnSpc>
                <a:spcPct val="100000"/>
              </a:lnSpc>
              <a:spcBef>
                <a:spcPts val="0"/>
              </a:spcBef>
              <a:spcAft>
                <a:spcPts val="0"/>
              </a:spcAft>
              <a:buSzPts val="3200"/>
              <a:buNone/>
              <a:defRPr sz="3200"/>
            </a:lvl1pPr>
            <a:lvl2pPr lvl="1" algn="l">
              <a:lnSpc>
                <a:spcPct val="100000"/>
              </a:lnSpc>
              <a:spcBef>
                <a:spcPts val="0"/>
              </a:spcBef>
              <a:spcAft>
                <a:spcPts val="0"/>
              </a:spcAft>
              <a:buSzPts val="3200"/>
              <a:buNone/>
              <a:defRPr sz="3200"/>
            </a:lvl2pPr>
            <a:lvl3pPr lvl="2" algn="l">
              <a:lnSpc>
                <a:spcPct val="100000"/>
              </a:lnSpc>
              <a:spcBef>
                <a:spcPts val="0"/>
              </a:spcBef>
              <a:spcAft>
                <a:spcPts val="0"/>
              </a:spcAft>
              <a:buSzPts val="3200"/>
              <a:buNone/>
              <a:defRPr sz="3200"/>
            </a:lvl3pPr>
            <a:lvl4pPr lvl="3" algn="l">
              <a:lnSpc>
                <a:spcPct val="100000"/>
              </a:lnSpc>
              <a:spcBef>
                <a:spcPts val="0"/>
              </a:spcBef>
              <a:spcAft>
                <a:spcPts val="0"/>
              </a:spcAft>
              <a:buSzPts val="3200"/>
              <a:buNone/>
              <a:defRPr sz="3200"/>
            </a:lvl4pPr>
            <a:lvl5pPr lvl="4" algn="l">
              <a:lnSpc>
                <a:spcPct val="100000"/>
              </a:lnSpc>
              <a:spcBef>
                <a:spcPts val="0"/>
              </a:spcBef>
              <a:spcAft>
                <a:spcPts val="0"/>
              </a:spcAft>
              <a:buSzPts val="3200"/>
              <a:buNone/>
              <a:defRPr sz="3200"/>
            </a:lvl5pPr>
            <a:lvl6pPr lvl="5" algn="l">
              <a:lnSpc>
                <a:spcPct val="100000"/>
              </a:lnSpc>
              <a:spcBef>
                <a:spcPts val="0"/>
              </a:spcBef>
              <a:spcAft>
                <a:spcPts val="0"/>
              </a:spcAft>
              <a:buSzPts val="3200"/>
              <a:buNone/>
              <a:defRPr sz="3200"/>
            </a:lvl6pPr>
            <a:lvl7pPr lvl="6" algn="l">
              <a:lnSpc>
                <a:spcPct val="100000"/>
              </a:lnSpc>
              <a:spcBef>
                <a:spcPts val="0"/>
              </a:spcBef>
              <a:spcAft>
                <a:spcPts val="0"/>
              </a:spcAft>
              <a:buSzPts val="3200"/>
              <a:buNone/>
              <a:defRPr sz="3200"/>
            </a:lvl7pPr>
            <a:lvl8pPr lvl="7" algn="l">
              <a:lnSpc>
                <a:spcPct val="100000"/>
              </a:lnSpc>
              <a:spcBef>
                <a:spcPts val="0"/>
              </a:spcBef>
              <a:spcAft>
                <a:spcPts val="0"/>
              </a:spcAft>
              <a:buSzPts val="3200"/>
              <a:buNone/>
              <a:defRPr sz="3200"/>
            </a:lvl8pPr>
            <a:lvl9pPr lvl="8" algn="l">
              <a:lnSpc>
                <a:spcPct val="100000"/>
              </a:lnSpc>
              <a:spcBef>
                <a:spcPts val="0"/>
              </a:spcBef>
              <a:spcAft>
                <a:spcPts val="0"/>
              </a:spcAft>
              <a:buSzPts val="3200"/>
              <a:buNone/>
              <a:defRPr sz="3200"/>
            </a:lvl9pPr>
          </a:lstStyle>
          <a:p>
            <a:endParaRPr/>
          </a:p>
        </p:txBody>
      </p:sp>
      <p:sp>
        <p:nvSpPr>
          <p:cNvPr id="114" name="Google Shape;114;g2df351a495c_0_71"/>
          <p:cNvSpPr txBox="1">
            <a:spLocks noGrp="1"/>
          </p:cNvSpPr>
          <p:nvPr>
            <p:ph type="body" idx="1"/>
          </p:nvPr>
        </p:nvSpPr>
        <p:spPr>
          <a:xfrm>
            <a:off x="415600" y="1852800"/>
            <a:ext cx="3744000" cy="4239300"/>
          </a:xfrm>
          <a:prstGeom prst="rect">
            <a:avLst/>
          </a:prstGeom>
          <a:noFill/>
          <a:ln>
            <a:noFill/>
          </a:ln>
        </p:spPr>
        <p:txBody>
          <a:bodyPr spcFirstLastPara="1" wrap="square" lIns="121900" tIns="121900" rIns="121900" bIns="121900" anchor="t" anchorCtr="0">
            <a:normAutofit/>
          </a:bodyPr>
          <a:lstStyle>
            <a:lvl1pPr marL="457200" lvl="0" indent="-330200" algn="l">
              <a:lnSpc>
                <a:spcPct val="115000"/>
              </a:lnSpc>
              <a:spcBef>
                <a:spcPts val="0"/>
              </a:spcBef>
              <a:spcAft>
                <a:spcPts val="0"/>
              </a:spcAft>
              <a:buSzPts val="1600"/>
              <a:buChar char="●"/>
              <a:defRPr sz="1600"/>
            </a:lvl1pPr>
            <a:lvl2pPr marL="914400" lvl="1" indent="-330200" algn="l">
              <a:lnSpc>
                <a:spcPct val="115000"/>
              </a:lnSpc>
              <a:spcBef>
                <a:spcPts val="0"/>
              </a:spcBef>
              <a:spcAft>
                <a:spcPts val="0"/>
              </a:spcAft>
              <a:buSzPts val="1600"/>
              <a:buChar char="○"/>
              <a:defRPr sz="1600"/>
            </a:lvl2pPr>
            <a:lvl3pPr marL="1371600" lvl="2" indent="-330200" algn="l">
              <a:lnSpc>
                <a:spcPct val="115000"/>
              </a:lnSpc>
              <a:spcBef>
                <a:spcPts val="0"/>
              </a:spcBef>
              <a:spcAft>
                <a:spcPts val="0"/>
              </a:spcAft>
              <a:buSzPts val="1600"/>
              <a:buChar char="■"/>
              <a:defRPr sz="1600"/>
            </a:lvl3pPr>
            <a:lvl4pPr marL="1828800" lvl="3" indent="-330200" algn="l">
              <a:lnSpc>
                <a:spcPct val="115000"/>
              </a:lnSpc>
              <a:spcBef>
                <a:spcPts val="0"/>
              </a:spcBef>
              <a:spcAft>
                <a:spcPts val="0"/>
              </a:spcAft>
              <a:buSzPts val="1600"/>
              <a:buChar char="●"/>
              <a:defRPr sz="1600"/>
            </a:lvl4pPr>
            <a:lvl5pPr marL="2286000" lvl="4" indent="-330200" algn="l">
              <a:lnSpc>
                <a:spcPct val="115000"/>
              </a:lnSpc>
              <a:spcBef>
                <a:spcPts val="0"/>
              </a:spcBef>
              <a:spcAft>
                <a:spcPts val="0"/>
              </a:spcAft>
              <a:buSzPts val="1600"/>
              <a:buChar char="○"/>
              <a:defRPr sz="1600"/>
            </a:lvl5pPr>
            <a:lvl6pPr marL="2743200" lvl="5" indent="-330200" algn="l">
              <a:lnSpc>
                <a:spcPct val="115000"/>
              </a:lnSpc>
              <a:spcBef>
                <a:spcPts val="0"/>
              </a:spcBef>
              <a:spcAft>
                <a:spcPts val="0"/>
              </a:spcAft>
              <a:buSzPts val="1600"/>
              <a:buChar char="■"/>
              <a:defRPr sz="1600"/>
            </a:lvl6pPr>
            <a:lvl7pPr marL="3200400" lvl="6" indent="-330200" algn="l">
              <a:lnSpc>
                <a:spcPct val="115000"/>
              </a:lnSpc>
              <a:spcBef>
                <a:spcPts val="0"/>
              </a:spcBef>
              <a:spcAft>
                <a:spcPts val="0"/>
              </a:spcAft>
              <a:buSzPts val="1600"/>
              <a:buChar char="●"/>
              <a:defRPr sz="1600"/>
            </a:lvl7pPr>
            <a:lvl8pPr marL="3657600" lvl="7" indent="-330200" algn="l">
              <a:lnSpc>
                <a:spcPct val="115000"/>
              </a:lnSpc>
              <a:spcBef>
                <a:spcPts val="0"/>
              </a:spcBef>
              <a:spcAft>
                <a:spcPts val="0"/>
              </a:spcAft>
              <a:buSzPts val="1600"/>
              <a:buChar char="○"/>
              <a:defRPr sz="1600"/>
            </a:lvl8pPr>
            <a:lvl9pPr marL="4114800" lvl="8" indent="-330200" algn="l">
              <a:lnSpc>
                <a:spcPct val="115000"/>
              </a:lnSpc>
              <a:spcBef>
                <a:spcPts val="0"/>
              </a:spcBef>
              <a:spcAft>
                <a:spcPts val="0"/>
              </a:spcAft>
              <a:buSzPts val="1600"/>
              <a:buChar char="■"/>
              <a:defRPr sz="1600"/>
            </a:lvl9pPr>
          </a:lstStyle>
          <a:p>
            <a:endParaRPr/>
          </a:p>
        </p:txBody>
      </p:sp>
      <p:sp>
        <p:nvSpPr>
          <p:cNvPr id="115" name="Google Shape;115;g2df351a495c_0_71"/>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BE"/>
              <a:t>‹#›</a:t>
            </a:fld>
            <a:endParaRPr/>
          </a:p>
        </p:txBody>
      </p:sp>
    </p:spTree>
    <p:extLst>
      <p:ext uri="{BB962C8B-B14F-4D97-AF65-F5344CB8AC3E}">
        <p14:creationId xmlns:p14="http://schemas.microsoft.com/office/powerpoint/2010/main" val="29967724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116"/>
        <p:cNvGrpSpPr/>
        <p:nvPr/>
      </p:nvGrpSpPr>
      <p:grpSpPr>
        <a:xfrm>
          <a:off x="0" y="0"/>
          <a:ext cx="0" cy="0"/>
          <a:chOff x="0" y="0"/>
          <a:chExt cx="0" cy="0"/>
        </a:xfrm>
      </p:grpSpPr>
      <p:sp>
        <p:nvSpPr>
          <p:cNvPr id="117" name="Google Shape;117;g2df351a495c_0_75"/>
          <p:cNvSpPr txBox="1">
            <a:spLocks noGrp="1"/>
          </p:cNvSpPr>
          <p:nvPr>
            <p:ph type="title"/>
          </p:nvPr>
        </p:nvSpPr>
        <p:spPr>
          <a:xfrm>
            <a:off x="653667" y="600200"/>
            <a:ext cx="8490300" cy="5454300"/>
          </a:xfrm>
          <a:prstGeom prst="rect">
            <a:avLst/>
          </a:prstGeom>
          <a:noFill/>
          <a:ln>
            <a:noFill/>
          </a:ln>
        </p:spPr>
        <p:txBody>
          <a:bodyPr spcFirstLastPara="1" wrap="square" lIns="121900" tIns="121900" rIns="121900" bIns="121900" anchor="ctr" anchorCtr="0">
            <a:normAutofit/>
          </a:bodyPr>
          <a:lstStyle>
            <a:lvl1pPr lvl="0" algn="l">
              <a:lnSpc>
                <a:spcPct val="100000"/>
              </a:lnSpc>
              <a:spcBef>
                <a:spcPts val="0"/>
              </a:spcBef>
              <a:spcAft>
                <a:spcPts val="0"/>
              </a:spcAft>
              <a:buSzPts val="6400"/>
              <a:buNone/>
              <a:defRPr sz="6400"/>
            </a:lvl1pPr>
            <a:lvl2pPr lvl="1" algn="l">
              <a:lnSpc>
                <a:spcPct val="100000"/>
              </a:lnSpc>
              <a:spcBef>
                <a:spcPts val="0"/>
              </a:spcBef>
              <a:spcAft>
                <a:spcPts val="0"/>
              </a:spcAft>
              <a:buSzPts val="6400"/>
              <a:buNone/>
              <a:defRPr sz="6400"/>
            </a:lvl2pPr>
            <a:lvl3pPr lvl="2" algn="l">
              <a:lnSpc>
                <a:spcPct val="100000"/>
              </a:lnSpc>
              <a:spcBef>
                <a:spcPts val="0"/>
              </a:spcBef>
              <a:spcAft>
                <a:spcPts val="0"/>
              </a:spcAft>
              <a:buSzPts val="6400"/>
              <a:buNone/>
              <a:defRPr sz="6400"/>
            </a:lvl3pPr>
            <a:lvl4pPr lvl="3" algn="l">
              <a:lnSpc>
                <a:spcPct val="100000"/>
              </a:lnSpc>
              <a:spcBef>
                <a:spcPts val="0"/>
              </a:spcBef>
              <a:spcAft>
                <a:spcPts val="0"/>
              </a:spcAft>
              <a:buSzPts val="6400"/>
              <a:buNone/>
              <a:defRPr sz="6400"/>
            </a:lvl4pPr>
            <a:lvl5pPr lvl="4" algn="l">
              <a:lnSpc>
                <a:spcPct val="100000"/>
              </a:lnSpc>
              <a:spcBef>
                <a:spcPts val="0"/>
              </a:spcBef>
              <a:spcAft>
                <a:spcPts val="0"/>
              </a:spcAft>
              <a:buSzPts val="6400"/>
              <a:buNone/>
              <a:defRPr sz="6400"/>
            </a:lvl5pPr>
            <a:lvl6pPr lvl="5" algn="l">
              <a:lnSpc>
                <a:spcPct val="100000"/>
              </a:lnSpc>
              <a:spcBef>
                <a:spcPts val="0"/>
              </a:spcBef>
              <a:spcAft>
                <a:spcPts val="0"/>
              </a:spcAft>
              <a:buSzPts val="6400"/>
              <a:buNone/>
              <a:defRPr sz="6400"/>
            </a:lvl6pPr>
            <a:lvl7pPr lvl="6" algn="l">
              <a:lnSpc>
                <a:spcPct val="100000"/>
              </a:lnSpc>
              <a:spcBef>
                <a:spcPts val="0"/>
              </a:spcBef>
              <a:spcAft>
                <a:spcPts val="0"/>
              </a:spcAft>
              <a:buSzPts val="6400"/>
              <a:buNone/>
              <a:defRPr sz="6400"/>
            </a:lvl7pPr>
            <a:lvl8pPr lvl="7" algn="l">
              <a:lnSpc>
                <a:spcPct val="100000"/>
              </a:lnSpc>
              <a:spcBef>
                <a:spcPts val="0"/>
              </a:spcBef>
              <a:spcAft>
                <a:spcPts val="0"/>
              </a:spcAft>
              <a:buSzPts val="6400"/>
              <a:buNone/>
              <a:defRPr sz="6400"/>
            </a:lvl8pPr>
            <a:lvl9pPr lvl="8" algn="l">
              <a:lnSpc>
                <a:spcPct val="100000"/>
              </a:lnSpc>
              <a:spcBef>
                <a:spcPts val="0"/>
              </a:spcBef>
              <a:spcAft>
                <a:spcPts val="0"/>
              </a:spcAft>
              <a:buSzPts val="6400"/>
              <a:buNone/>
              <a:defRPr sz="6400"/>
            </a:lvl9pPr>
          </a:lstStyle>
          <a:p>
            <a:endParaRPr/>
          </a:p>
        </p:txBody>
      </p:sp>
      <p:sp>
        <p:nvSpPr>
          <p:cNvPr id="118" name="Google Shape;118;g2df351a495c_0_75"/>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BE"/>
              <a:t>‹#›</a:t>
            </a:fld>
            <a:endParaRPr/>
          </a:p>
        </p:txBody>
      </p:sp>
    </p:spTree>
    <p:extLst>
      <p:ext uri="{BB962C8B-B14F-4D97-AF65-F5344CB8AC3E}">
        <p14:creationId xmlns:p14="http://schemas.microsoft.com/office/powerpoint/2010/main" val="39276806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19"/>
        <p:cNvGrpSpPr/>
        <p:nvPr/>
      </p:nvGrpSpPr>
      <p:grpSpPr>
        <a:xfrm>
          <a:off x="0" y="0"/>
          <a:ext cx="0" cy="0"/>
          <a:chOff x="0" y="0"/>
          <a:chExt cx="0" cy="0"/>
        </a:xfrm>
      </p:grpSpPr>
      <p:sp>
        <p:nvSpPr>
          <p:cNvPr id="120" name="Google Shape;120;g2df351a495c_0_78"/>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1" name="Google Shape;121;g2df351a495c_0_78"/>
          <p:cNvSpPr txBox="1">
            <a:spLocks noGrp="1"/>
          </p:cNvSpPr>
          <p:nvPr>
            <p:ph type="title"/>
          </p:nvPr>
        </p:nvSpPr>
        <p:spPr>
          <a:xfrm>
            <a:off x="354000" y="1644233"/>
            <a:ext cx="5393700" cy="1976400"/>
          </a:xfrm>
          <a:prstGeom prst="rect">
            <a:avLst/>
          </a:prstGeom>
          <a:noFill/>
          <a:ln>
            <a:noFill/>
          </a:ln>
        </p:spPr>
        <p:txBody>
          <a:bodyPr spcFirstLastPara="1" wrap="square" lIns="121900" tIns="121900" rIns="121900" bIns="121900" anchor="b" anchorCtr="0">
            <a:normAutofit/>
          </a:bodyPr>
          <a:lstStyle>
            <a:lvl1pPr lvl="0" algn="ctr">
              <a:lnSpc>
                <a:spcPct val="100000"/>
              </a:lnSpc>
              <a:spcBef>
                <a:spcPts val="0"/>
              </a:spcBef>
              <a:spcAft>
                <a:spcPts val="0"/>
              </a:spcAft>
              <a:buSzPts val="5600"/>
              <a:buNone/>
              <a:defRPr sz="5600"/>
            </a:lvl1pPr>
            <a:lvl2pPr lvl="1" algn="ctr">
              <a:lnSpc>
                <a:spcPct val="100000"/>
              </a:lnSpc>
              <a:spcBef>
                <a:spcPts val="0"/>
              </a:spcBef>
              <a:spcAft>
                <a:spcPts val="0"/>
              </a:spcAft>
              <a:buSzPts val="5600"/>
              <a:buNone/>
              <a:defRPr sz="5600"/>
            </a:lvl2pPr>
            <a:lvl3pPr lvl="2" algn="ctr">
              <a:lnSpc>
                <a:spcPct val="100000"/>
              </a:lnSpc>
              <a:spcBef>
                <a:spcPts val="0"/>
              </a:spcBef>
              <a:spcAft>
                <a:spcPts val="0"/>
              </a:spcAft>
              <a:buSzPts val="5600"/>
              <a:buNone/>
              <a:defRPr sz="5600"/>
            </a:lvl3pPr>
            <a:lvl4pPr lvl="3" algn="ctr">
              <a:lnSpc>
                <a:spcPct val="100000"/>
              </a:lnSpc>
              <a:spcBef>
                <a:spcPts val="0"/>
              </a:spcBef>
              <a:spcAft>
                <a:spcPts val="0"/>
              </a:spcAft>
              <a:buSzPts val="5600"/>
              <a:buNone/>
              <a:defRPr sz="5600"/>
            </a:lvl4pPr>
            <a:lvl5pPr lvl="4" algn="ctr">
              <a:lnSpc>
                <a:spcPct val="100000"/>
              </a:lnSpc>
              <a:spcBef>
                <a:spcPts val="0"/>
              </a:spcBef>
              <a:spcAft>
                <a:spcPts val="0"/>
              </a:spcAft>
              <a:buSzPts val="5600"/>
              <a:buNone/>
              <a:defRPr sz="5600"/>
            </a:lvl5pPr>
            <a:lvl6pPr lvl="5" algn="ctr">
              <a:lnSpc>
                <a:spcPct val="100000"/>
              </a:lnSpc>
              <a:spcBef>
                <a:spcPts val="0"/>
              </a:spcBef>
              <a:spcAft>
                <a:spcPts val="0"/>
              </a:spcAft>
              <a:buSzPts val="5600"/>
              <a:buNone/>
              <a:defRPr sz="5600"/>
            </a:lvl6pPr>
            <a:lvl7pPr lvl="6" algn="ctr">
              <a:lnSpc>
                <a:spcPct val="100000"/>
              </a:lnSpc>
              <a:spcBef>
                <a:spcPts val="0"/>
              </a:spcBef>
              <a:spcAft>
                <a:spcPts val="0"/>
              </a:spcAft>
              <a:buSzPts val="5600"/>
              <a:buNone/>
              <a:defRPr sz="5600"/>
            </a:lvl7pPr>
            <a:lvl8pPr lvl="7" algn="ctr">
              <a:lnSpc>
                <a:spcPct val="100000"/>
              </a:lnSpc>
              <a:spcBef>
                <a:spcPts val="0"/>
              </a:spcBef>
              <a:spcAft>
                <a:spcPts val="0"/>
              </a:spcAft>
              <a:buSzPts val="5600"/>
              <a:buNone/>
              <a:defRPr sz="5600"/>
            </a:lvl8pPr>
            <a:lvl9pPr lvl="8" algn="ctr">
              <a:lnSpc>
                <a:spcPct val="100000"/>
              </a:lnSpc>
              <a:spcBef>
                <a:spcPts val="0"/>
              </a:spcBef>
              <a:spcAft>
                <a:spcPts val="0"/>
              </a:spcAft>
              <a:buSzPts val="5600"/>
              <a:buNone/>
              <a:defRPr sz="5600"/>
            </a:lvl9pPr>
          </a:lstStyle>
          <a:p>
            <a:endParaRPr/>
          </a:p>
        </p:txBody>
      </p:sp>
      <p:sp>
        <p:nvSpPr>
          <p:cNvPr id="122" name="Google Shape;122;g2df351a495c_0_78"/>
          <p:cNvSpPr txBox="1">
            <a:spLocks noGrp="1"/>
          </p:cNvSpPr>
          <p:nvPr>
            <p:ph type="subTitle" idx="1"/>
          </p:nvPr>
        </p:nvSpPr>
        <p:spPr>
          <a:xfrm>
            <a:off x="354000" y="3737433"/>
            <a:ext cx="5393700" cy="1646700"/>
          </a:xfrm>
          <a:prstGeom prst="rect">
            <a:avLst/>
          </a:prstGeom>
          <a:noFill/>
          <a:ln>
            <a:noFill/>
          </a:ln>
        </p:spPr>
        <p:txBody>
          <a:bodyPr spcFirstLastPara="1" wrap="square" lIns="121900" tIns="121900" rIns="121900" bIns="121900"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3" name="Google Shape;123;g2df351a495c_0_78"/>
          <p:cNvSpPr txBox="1">
            <a:spLocks noGrp="1"/>
          </p:cNvSpPr>
          <p:nvPr>
            <p:ph type="body" idx="2"/>
          </p:nvPr>
        </p:nvSpPr>
        <p:spPr>
          <a:xfrm>
            <a:off x="6586000" y="965433"/>
            <a:ext cx="5115900" cy="4926900"/>
          </a:xfrm>
          <a:prstGeom prst="rect">
            <a:avLst/>
          </a:prstGeom>
          <a:noFill/>
          <a:ln>
            <a:noFill/>
          </a:ln>
        </p:spPr>
        <p:txBody>
          <a:bodyPr spcFirstLastPara="1" wrap="square" lIns="121900" tIns="121900" rIns="121900" bIns="121900" anchor="ctr" anchorCtr="0">
            <a:normAutofit/>
          </a:bodyPr>
          <a:lstStyle>
            <a:lvl1pPr marL="457200" lvl="0" indent="-381000" algn="l">
              <a:lnSpc>
                <a:spcPct val="115000"/>
              </a:lnSpc>
              <a:spcBef>
                <a:spcPts val="0"/>
              </a:spcBef>
              <a:spcAft>
                <a:spcPts val="0"/>
              </a:spcAft>
              <a:buSzPts val="2400"/>
              <a:buChar char="●"/>
              <a:defRPr/>
            </a:lvl1pPr>
            <a:lvl2pPr marL="914400" lvl="1" indent="-349250" algn="l">
              <a:lnSpc>
                <a:spcPct val="115000"/>
              </a:lnSpc>
              <a:spcBef>
                <a:spcPts val="0"/>
              </a:spcBef>
              <a:spcAft>
                <a:spcPts val="0"/>
              </a:spcAft>
              <a:buSzPts val="1900"/>
              <a:buChar char="○"/>
              <a:defRPr/>
            </a:lvl2pPr>
            <a:lvl3pPr marL="1371600" lvl="2" indent="-349250" algn="l">
              <a:lnSpc>
                <a:spcPct val="115000"/>
              </a:lnSpc>
              <a:spcBef>
                <a:spcPts val="0"/>
              </a:spcBef>
              <a:spcAft>
                <a:spcPts val="0"/>
              </a:spcAft>
              <a:buSzPts val="1900"/>
              <a:buChar char="■"/>
              <a:defRPr/>
            </a:lvl3pPr>
            <a:lvl4pPr marL="1828800" lvl="3" indent="-349250" algn="l">
              <a:lnSpc>
                <a:spcPct val="115000"/>
              </a:lnSpc>
              <a:spcBef>
                <a:spcPts val="0"/>
              </a:spcBef>
              <a:spcAft>
                <a:spcPts val="0"/>
              </a:spcAft>
              <a:buSzPts val="1900"/>
              <a:buChar char="●"/>
              <a:defRPr/>
            </a:lvl4pPr>
            <a:lvl5pPr marL="2286000" lvl="4" indent="-349250" algn="l">
              <a:lnSpc>
                <a:spcPct val="115000"/>
              </a:lnSpc>
              <a:spcBef>
                <a:spcPts val="0"/>
              </a:spcBef>
              <a:spcAft>
                <a:spcPts val="0"/>
              </a:spcAft>
              <a:buSzPts val="1900"/>
              <a:buChar char="○"/>
              <a:defRPr/>
            </a:lvl5pPr>
            <a:lvl6pPr marL="2743200" lvl="5" indent="-349250" algn="l">
              <a:lnSpc>
                <a:spcPct val="115000"/>
              </a:lnSpc>
              <a:spcBef>
                <a:spcPts val="0"/>
              </a:spcBef>
              <a:spcAft>
                <a:spcPts val="0"/>
              </a:spcAft>
              <a:buSzPts val="1900"/>
              <a:buChar char="■"/>
              <a:defRPr/>
            </a:lvl6pPr>
            <a:lvl7pPr marL="3200400" lvl="6" indent="-349250" algn="l">
              <a:lnSpc>
                <a:spcPct val="115000"/>
              </a:lnSpc>
              <a:spcBef>
                <a:spcPts val="0"/>
              </a:spcBef>
              <a:spcAft>
                <a:spcPts val="0"/>
              </a:spcAft>
              <a:buSzPts val="1900"/>
              <a:buChar char="●"/>
              <a:defRPr/>
            </a:lvl7pPr>
            <a:lvl8pPr marL="3657600" lvl="7" indent="-349250" algn="l">
              <a:lnSpc>
                <a:spcPct val="115000"/>
              </a:lnSpc>
              <a:spcBef>
                <a:spcPts val="0"/>
              </a:spcBef>
              <a:spcAft>
                <a:spcPts val="0"/>
              </a:spcAft>
              <a:buSzPts val="1900"/>
              <a:buChar char="○"/>
              <a:defRPr/>
            </a:lvl8pPr>
            <a:lvl9pPr marL="4114800" lvl="8" indent="-349250" algn="l">
              <a:lnSpc>
                <a:spcPct val="115000"/>
              </a:lnSpc>
              <a:spcBef>
                <a:spcPts val="0"/>
              </a:spcBef>
              <a:spcAft>
                <a:spcPts val="0"/>
              </a:spcAft>
              <a:buSzPts val="1900"/>
              <a:buChar char="■"/>
              <a:defRPr/>
            </a:lvl9pPr>
          </a:lstStyle>
          <a:p>
            <a:endParaRPr/>
          </a:p>
        </p:txBody>
      </p:sp>
      <p:sp>
        <p:nvSpPr>
          <p:cNvPr id="124" name="Google Shape;124;g2df351a495c_0_78"/>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BE"/>
              <a:t>‹#›</a:t>
            </a:fld>
            <a:endParaRPr/>
          </a:p>
        </p:txBody>
      </p:sp>
    </p:spTree>
    <p:extLst>
      <p:ext uri="{BB962C8B-B14F-4D97-AF65-F5344CB8AC3E}">
        <p14:creationId xmlns:p14="http://schemas.microsoft.com/office/powerpoint/2010/main" val="244900056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25"/>
        <p:cNvGrpSpPr/>
        <p:nvPr/>
      </p:nvGrpSpPr>
      <p:grpSpPr>
        <a:xfrm>
          <a:off x="0" y="0"/>
          <a:ext cx="0" cy="0"/>
          <a:chOff x="0" y="0"/>
          <a:chExt cx="0" cy="0"/>
        </a:xfrm>
      </p:grpSpPr>
      <p:sp>
        <p:nvSpPr>
          <p:cNvPr id="126" name="Google Shape;126;g2df351a495c_0_84"/>
          <p:cNvSpPr txBox="1">
            <a:spLocks noGrp="1"/>
          </p:cNvSpPr>
          <p:nvPr>
            <p:ph type="body" idx="1"/>
          </p:nvPr>
        </p:nvSpPr>
        <p:spPr>
          <a:xfrm>
            <a:off x="415600" y="5640767"/>
            <a:ext cx="7998300" cy="806700"/>
          </a:xfrm>
          <a:prstGeom prst="rect">
            <a:avLst/>
          </a:prstGeom>
          <a:noFill/>
          <a:ln>
            <a:noFill/>
          </a:ln>
        </p:spPr>
        <p:txBody>
          <a:bodyPr spcFirstLastPara="1" wrap="square" lIns="121900" tIns="121900" rIns="121900" bIns="121900" anchor="ctr" anchorCtr="0">
            <a:normAutofit/>
          </a:bodyPr>
          <a:lstStyle>
            <a:lvl1pPr marL="457200" lvl="0" indent="-228600" algn="l">
              <a:lnSpc>
                <a:spcPct val="100000"/>
              </a:lnSpc>
              <a:spcBef>
                <a:spcPts val="0"/>
              </a:spcBef>
              <a:spcAft>
                <a:spcPts val="0"/>
              </a:spcAft>
              <a:buSzPts val="2400"/>
              <a:buNone/>
              <a:defRPr/>
            </a:lvl1pPr>
          </a:lstStyle>
          <a:p>
            <a:endParaRPr/>
          </a:p>
        </p:txBody>
      </p:sp>
      <p:sp>
        <p:nvSpPr>
          <p:cNvPr id="127" name="Google Shape;127;g2df351a495c_0_84"/>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BE"/>
              <a:t>‹#›</a:t>
            </a:fld>
            <a:endParaRPr/>
          </a:p>
        </p:txBody>
      </p:sp>
    </p:spTree>
    <p:extLst>
      <p:ext uri="{BB962C8B-B14F-4D97-AF65-F5344CB8AC3E}">
        <p14:creationId xmlns:p14="http://schemas.microsoft.com/office/powerpoint/2010/main" val="35989819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A9A9B-9D04-C11E-AA57-89A2CD432044}"/>
              </a:ext>
            </a:extLst>
          </p:cNvPr>
          <p:cNvSpPr>
            <a:spLocks noGrp="1"/>
          </p:cNvSpPr>
          <p:nvPr>
            <p:ph type="title"/>
          </p:nvPr>
        </p:nvSpPr>
        <p:spPr>
          <a:xfrm>
            <a:off x="839788" y="365125"/>
            <a:ext cx="10515600" cy="1325563"/>
          </a:xfrm>
        </p:spPr>
        <p:txBody>
          <a:bodyPr/>
          <a:lstStyle/>
          <a:p>
            <a:r>
              <a:rPr lang="en-US"/>
              <a:t>Click to edit Master title style</a:t>
            </a:r>
            <a:endParaRPr lang="en-IE"/>
          </a:p>
        </p:txBody>
      </p:sp>
      <p:sp>
        <p:nvSpPr>
          <p:cNvPr id="3" name="Text Placeholder 2">
            <a:extLst>
              <a:ext uri="{FF2B5EF4-FFF2-40B4-BE49-F238E27FC236}">
                <a16:creationId xmlns:a16="http://schemas.microsoft.com/office/drawing/2014/main" id="{61F32DCB-E262-561C-34F2-51E24E8E8E7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BF94745-83EA-77DF-8B61-3FF170044F2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5" name="Text Placeholder 4">
            <a:extLst>
              <a:ext uri="{FF2B5EF4-FFF2-40B4-BE49-F238E27FC236}">
                <a16:creationId xmlns:a16="http://schemas.microsoft.com/office/drawing/2014/main" id="{7150A17B-3B58-1A99-BA6F-F7065BD3C18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BE3DBF9-7669-2B08-C2A2-E65F4F72D70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7" name="Date Placeholder 6">
            <a:extLst>
              <a:ext uri="{FF2B5EF4-FFF2-40B4-BE49-F238E27FC236}">
                <a16:creationId xmlns:a16="http://schemas.microsoft.com/office/drawing/2014/main" id="{445E70AB-0D7E-9990-A73B-485663AE3D47}"/>
              </a:ext>
            </a:extLst>
          </p:cNvPr>
          <p:cNvSpPr>
            <a:spLocks noGrp="1"/>
          </p:cNvSpPr>
          <p:nvPr>
            <p:ph type="dt" sz="half" idx="10"/>
          </p:nvPr>
        </p:nvSpPr>
        <p:spPr/>
        <p:txBody>
          <a:bodyPr/>
          <a:lstStyle/>
          <a:p>
            <a:fld id="{1AAA8710-0A55-467A-8496-19E5910EABF0}" type="datetimeFigureOut">
              <a:rPr lang="en-IE" smtClean="0"/>
              <a:t>14/06/2024</a:t>
            </a:fld>
            <a:endParaRPr lang="en-IE"/>
          </a:p>
        </p:txBody>
      </p:sp>
      <p:sp>
        <p:nvSpPr>
          <p:cNvPr id="8" name="Footer Placeholder 7">
            <a:extLst>
              <a:ext uri="{FF2B5EF4-FFF2-40B4-BE49-F238E27FC236}">
                <a16:creationId xmlns:a16="http://schemas.microsoft.com/office/drawing/2014/main" id="{4B2F0647-3898-B09A-6D01-89A140C6590A}"/>
              </a:ext>
            </a:extLst>
          </p:cNvPr>
          <p:cNvSpPr>
            <a:spLocks noGrp="1"/>
          </p:cNvSpPr>
          <p:nvPr>
            <p:ph type="ftr" sz="quarter" idx="11"/>
          </p:nvPr>
        </p:nvSpPr>
        <p:spPr/>
        <p:txBody>
          <a:bodyPr/>
          <a:lstStyle/>
          <a:p>
            <a:endParaRPr lang="en-IE"/>
          </a:p>
        </p:txBody>
      </p:sp>
      <p:sp>
        <p:nvSpPr>
          <p:cNvPr id="9" name="Slide Number Placeholder 8">
            <a:extLst>
              <a:ext uri="{FF2B5EF4-FFF2-40B4-BE49-F238E27FC236}">
                <a16:creationId xmlns:a16="http://schemas.microsoft.com/office/drawing/2014/main" id="{090C9B2E-43B0-2016-AF01-887C16201E4D}"/>
              </a:ext>
            </a:extLst>
          </p:cNvPr>
          <p:cNvSpPr>
            <a:spLocks noGrp="1"/>
          </p:cNvSpPr>
          <p:nvPr>
            <p:ph type="sldNum" sz="quarter" idx="12"/>
          </p:nvPr>
        </p:nvSpPr>
        <p:spPr/>
        <p:txBody>
          <a:bodyPr/>
          <a:lstStyle/>
          <a:p>
            <a:fld id="{6901BCE0-B12D-4D67-9BC9-6C7D670301AE}" type="slidenum">
              <a:rPr lang="en-IE" smtClean="0"/>
              <a:t>‹#›</a:t>
            </a:fld>
            <a:endParaRPr lang="en-IE"/>
          </a:p>
        </p:txBody>
      </p:sp>
    </p:spTree>
    <p:extLst>
      <p:ext uri="{BB962C8B-B14F-4D97-AF65-F5344CB8AC3E}">
        <p14:creationId xmlns:p14="http://schemas.microsoft.com/office/powerpoint/2010/main" val="14741130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28"/>
        <p:cNvGrpSpPr/>
        <p:nvPr/>
      </p:nvGrpSpPr>
      <p:grpSpPr>
        <a:xfrm>
          <a:off x="0" y="0"/>
          <a:ext cx="0" cy="0"/>
          <a:chOff x="0" y="0"/>
          <a:chExt cx="0" cy="0"/>
        </a:xfrm>
      </p:grpSpPr>
      <p:sp>
        <p:nvSpPr>
          <p:cNvPr id="129" name="Google Shape;129;g2df351a495c_0_87"/>
          <p:cNvSpPr txBox="1">
            <a:spLocks noGrp="1"/>
          </p:cNvSpPr>
          <p:nvPr>
            <p:ph type="title" hasCustomPrompt="1"/>
          </p:nvPr>
        </p:nvSpPr>
        <p:spPr>
          <a:xfrm>
            <a:off x="415600" y="1474833"/>
            <a:ext cx="11360700" cy="2618100"/>
          </a:xfrm>
          <a:prstGeom prst="rect">
            <a:avLst/>
          </a:prstGeom>
          <a:noFill/>
          <a:ln>
            <a:noFill/>
          </a:ln>
        </p:spPr>
        <p:txBody>
          <a:bodyPr spcFirstLastPara="1" wrap="square" lIns="121900" tIns="121900" rIns="121900" bIns="121900" anchor="b" anchorCtr="0">
            <a:normAutofit/>
          </a:bodyPr>
          <a:lstStyle>
            <a:lvl1pPr lvl="0" algn="ctr">
              <a:lnSpc>
                <a:spcPct val="100000"/>
              </a:lnSpc>
              <a:spcBef>
                <a:spcPts val="0"/>
              </a:spcBef>
              <a:spcAft>
                <a:spcPts val="0"/>
              </a:spcAft>
              <a:buSzPts val="16000"/>
              <a:buNone/>
              <a:defRPr sz="16000"/>
            </a:lvl1pPr>
            <a:lvl2pPr lvl="1" algn="ctr">
              <a:lnSpc>
                <a:spcPct val="100000"/>
              </a:lnSpc>
              <a:spcBef>
                <a:spcPts val="0"/>
              </a:spcBef>
              <a:spcAft>
                <a:spcPts val="0"/>
              </a:spcAft>
              <a:buSzPts val="16000"/>
              <a:buNone/>
              <a:defRPr sz="16000"/>
            </a:lvl2pPr>
            <a:lvl3pPr lvl="2" algn="ctr">
              <a:lnSpc>
                <a:spcPct val="100000"/>
              </a:lnSpc>
              <a:spcBef>
                <a:spcPts val="0"/>
              </a:spcBef>
              <a:spcAft>
                <a:spcPts val="0"/>
              </a:spcAft>
              <a:buSzPts val="16000"/>
              <a:buNone/>
              <a:defRPr sz="16000"/>
            </a:lvl3pPr>
            <a:lvl4pPr lvl="3" algn="ctr">
              <a:lnSpc>
                <a:spcPct val="100000"/>
              </a:lnSpc>
              <a:spcBef>
                <a:spcPts val="0"/>
              </a:spcBef>
              <a:spcAft>
                <a:spcPts val="0"/>
              </a:spcAft>
              <a:buSzPts val="16000"/>
              <a:buNone/>
              <a:defRPr sz="16000"/>
            </a:lvl4pPr>
            <a:lvl5pPr lvl="4" algn="ctr">
              <a:lnSpc>
                <a:spcPct val="100000"/>
              </a:lnSpc>
              <a:spcBef>
                <a:spcPts val="0"/>
              </a:spcBef>
              <a:spcAft>
                <a:spcPts val="0"/>
              </a:spcAft>
              <a:buSzPts val="16000"/>
              <a:buNone/>
              <a:defRPr sz="16000"/>
            </a:lvl5pPr>
            <a:lvl6pPr lvl="5" algn="ctr">
              <a:lnSpc>
                <a:spcPct val="100000"/>
              </a:lnSpc>
              <a:spcBef>
                <a:spcPts val="0"/>
              </a:spcBef>
              <a:spcAft>
                <a:spcPts val="0"/>
              </a:spcAft>
              <a:buSzPts val="16000"/>
              <a:buNone/>
              <a:defRPr sz="16000"/>
            </a:lvl6pPr>
            <a:lvl7pPr lvl="6" algn="ctr">
              <a:lnSpc>
                <a:spcPct val="100000"/>
              </a:lnSpc>
              <a:spcBef>
                <a:spcPts val="0"/>
              </a:spcBef>
              <a:spcAft>
                <a:spcPts val="0"/>
              </a:spcAft>
              <a:buSzPts val="16000"/>
              <a:buNone/>
              <a:defRPr sz="16000"/>
            </a:lvl7pPr>
            <a:lvl8pPr lvl="7" algn="ctr">
              <a:lnSpc>
                <a:spcPct val="100000"/>
              </a:lnSpc>
              <a:spcBef>
                <a:spcPts val="0"/>
              </a:spcBef>
              <a:spcAft>
                <a:spcPts val="0"/>
              </a:spcAft>
              <a:buSzPts val="16000"/>
              <a:buNone/>
              <a:defRPr sz="16000"/>
            </a:lvl8pPr>
            <a:lvl9pPr lvl="8" algn="ctr">
              <a:lnSpc>
                <a:spcPct val="100000"/>
              </a:lnSpc>
              <a:spcBef>
                <a:spcPts val="0"/>
              </a:spcBef>
              <a:spcAft>
                <a:spcPts val="0"/>
              </a:spcAft>
              <a:buSzPts val="16000"/>
              <a:buNone/>
              <a:defRPr sz="16000"/>
            </a:lvl9pPr>
          </a:lstStyle>
          <a:p>
            <a:r>
              <a:t>xx%</a:t>
            </a:r>
          </a:p>
        </p:txBody>
      </p:sp>
      <p:sp>
        <p:nvSpPr>
          <p:cNvPr id="130" name="Google Shape;130;g2df351a495c_0_87"/>
          <p:cNvSpPr txBox="1">
            <a:spLocks noGrp="1"/>
          </p:cNvSpPr>
          <p:nvPr>
            <p:ph type="body" idx="1"/>
          </p:nvPr>
        </p:nvSpPr>
        <p:spPr>
          <a:xfrm>
            <a:off x="415600" y="4202967"/>
            <a:ext cx="11360700" cy="1734300"/>
          </a:xfrm>
          <a:prstGeom prst="rect">
            <a:avLst/>
          </a:prstGeom>
          <a:noFill/>
          <a:ln>
            <a:noFill/>
          </a:ln>
        </p:spPr>
        <p:txBody>
          <a:bodyPr spcFirstLastPara="1" wrap="square" lIns="121900" tIns="121900" rIns="121900" bIns="121900" anchor="t" anchorCtr="0">
            <a:normAutofit/>
          </a:bodyPr>
          <a:lstStyle>
            <a:lvl1pPr marL="457200" lvl="0" indent="-381000" algn="ctr">
              <a:lnSpc>
                <a:spcPct val="115000"/>
              </a:lnSpc>
              <a:spcBef>
                <a:spcPts val="0"/>
              </a:spcBef>
              <a:spcAft>
                <a:spcPts val="0"/>
              </a:spcAft>
              <a:buSzPts val="2400"/>
              <a:buChar char="●"/>
              <a:defRPr/>
            </a:lvl1pPr>
            <a:lvl2pPr marL="914400" lvl="1" indent="-349250" algn="ctr">
              <a:lnSpc>
                <a:spcPct val="115000"/>
              </a:lnSpc>
              <a:spcBef>
                <a:spcPts val="0"/>
              </a:spcBef>
              <a:spcAft>
                <a:spcPts val="0"/>
              </a:spcAft>
              <a:buSzPts val="1900"/>
              <a:buChar char="○"/>
              <a:defRPr/>
            </a:lvl2pPr>
            <a:lvl3pPr marL="1371600" lvl="2" indent="-349250" algn="ctr">
              <a:lnSpc>
                <a:spcPct val="115000"/>
              </a:lnSpc>
              <a:spcBef>
                <a:spcPts val="0"/>
              </a:spcBef>
              <a:spcAft>
                <a:spcPts val="0"/>
              </a:spcAft>
              <a:buSzPts val="1900"/>
              <a:buChar char="■"/>
              <a:defRPr/>
            </a:lvl3pPr>
            <a:lvl4pPr marL="1828800" lvl="3" indent="-349250" algn="ctr">
              <a:lnSpc>
                <a:spcPct val="115000"/>
              </a:lnSpc>
              <a:spcBef>
                <a:spcPts val="0"/>
              </a:spcBef>
              <a:spcAft>
                <a:spcPts val="0"/>
              </a:spcAft>
              <a:buSzPts val="1900"/>
              <a:buChar char="●"/>
              <a:defRPr/>
            </a:lvl4pPr>
            <a:lvl5pPr marL="2286000" lvl="4" indent="-349250" algn="ctr">
              <a:lnSpc>
                <a:spcPct val="115000"/>
              </a:lnSpc>
              <a:spcBef>
                <a:spcPts val="0"/>
              </a:spcBef>
              <a:spcAft>
                <a:spcPts val="0"/>
              </a:spcAft>
              <a:buSzPts val="1900"/>
              <a:buChar char="○"/>
              <a:defRPr/>
            </a:lvl5pPr>
            <a:lvl6pPr marL="2743200" lvl="5" indent="-349250" algn="ctr">
              <a:lnSpc>
                <a:spcPct val="115000"/>
              </a:lnSpc>
              <a:spcBef>
                <a:spcPts val="0"/>
              </a:spcBef>
              <a:spcAft>
                <a:spcPts val="0"/>
              </a:spcAft>
              <a:buSzPts val="1900"/>
              <a:buChar char="■"/>
              <a:defRPr/>
            </a:lvl6pPr>
            <a:lvl7pPr marL="3200400" lvl="6" indent="-349250" algn="ctr">
              <a:lnSpc>
                <a:spcPct val="115000"/>
              </a:lnSpc>
              <a:spcBef>
                <a:spcPts val="0"/>
              </a:spcBef>
              <a:spcAft>
                <a:spcPts val="0"/>
              </a:spcAft>
              <a:buSzPts val="1900"/>
              <a:buChar char="●"/>
              <a:defRPr/>
            </a:lvl7pPr>
            <a:lvl8pPr marL="3657600" lvl="7" indent="-349250" algn="ctr">
              <a:lnSpc>
                <a:spcPct val="115000"/>
              </a:lnSpc>
              <a:spcBef>
                <a:spcPts val="0"/>
              </a:spcBef>
              <a:spcAft>
                <a:spcPts val="0"/>
              </a:spcAft>
              <a:buSzPts val="1900"/>
              <a:buChar char="○"/>
              <a:defRPr/>
            </a:lvl8pPr>
            <a:lvl9pPr marL="4114800" lvl="8" indent="-349250" algn="ctr">
              <a:lnSpc>
                <a:spcPct val="115000"/>
              </a:lnSpc>
              <a:spcBef>
                <a:spcPts val="0"/>
              </a:spcBef>
              <a:spcAft>
                <a:spcPts val="0"/>
              </a:spcAft>
              <a:buSzPts val="1900"/>
              <a:buChar char="■"/>
              <a:defRPr/>
            </a:lvl9pPr>
          </a:lstStyle>
          <a:p>
            <a:endParaRPr/>
          </a:p>
        </p:txBody>
      </p:sp>
      <p:sp>
        <p:nvSpPr>
          <p:cNvPr id="131" name="Google Shape;131;g2df351a495c_0_87"/>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BE"/>
              <a:t>‹#›</a:t>
            </a:fld>
            <a:endParaRPr/>
          </a:p>
        </p:txBody>
      </p:sp>
    </p:spTree>
    <p:extLst>
      <p:ext uri="{BB962C8B-B14F-4D97-AF65-F5344CB8AC3E}">
        <p14:creationId xmlns:p14="http://schemas.microsoft.com/office/powerpoint/2010/main" val="22011177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2"/>
        <p:cNvGrpSpPr/>
        <p:nvPr/>
      </p:nvGrpSpPr>
      <p:grpSpPr>
        <a:xfrm>
          <a:off x="0" y="0"/>
          <a:ext cx="0" cy="0"/>
          <a:chOff x="0" y="0"/>
          <a:chExt cx="0" cy="0"/>
        </a:xfrm>
      </p:grpSpPr>
      <p:sp>
        <p:nvSpPr>
          <p:cNvPr id="133" name="Google Shape;133;g2df351a495c_0_91"/>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BE"/>
              <a:t>‹#›</a:t>
            </a:fld>
            <a:endParaRPr/>
          </a:p>
        </p:txBody>
      </p:sp>
    </p:spTree>
    <p:extLst>
      <p:ext uri="{BB962C8B-B14F-4D97-AF65-F5344CB8AC3E}">
        <p14:creationId xmlns:p14="http://schemas.microsoft.com/office/powerpoint/2010/main" val="17539822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6F4BA-45F3-DC1C-023F-1D5DE5ED6EFB}"/>
              </a:ext>
            </a:extLst>
          </p:cNvPr>
          <p:cNvSpPr>
            <a:spLocks noGrp="1"/>
          </p:cNvSpPr>
          <p:nvPr>
            <p:ph type="title"/>
          </p:nvPr>
        </p:nvSpPr>
        <p:spPr/>
        <p:txBody>
          <a:bodyPr/>
          <a:lstStyle/>
          <a:p>
            <a:r>
              <a:rPr lang="en-US"/>
              <a:t>Click to edit Master title style</a:t>
            </a:r>
            <a:endParaRPr lang="en-IE"/>
          </a:p>
        </p:txBody>
      </p:sp>
      <p:sp>
        <p:nvSpPr>
          <p:cNvPr id="3" name="Date Placeholder 2">
            <a:extLst>
              <a:ext uri="{FF2B5EF4-FFF2-40B4-BE49-F238E27FC236}">
                <a16:creationId xmlns:a16="http://schemas.microsoft.com/office/drawing/2014/main" id="{F96C300E-A1ED-2C20-1D32-14D3850BEACF}"/>
              </a:ext>
            </a:extLst>
          </p:cNvPr>
          <p:cNvSpPr>
            <a:spLocks noGrp="1"/>
          </p:cNvSpPr>
          <p:nvPr>
            <p:ph type="dt" sz="half" idx="10"/>
          </p:nvPr>
        </p:nvSpPr>
        <p:spPr/>
        <p:txBody>
          <a:bodyPr/>
          <a:lstStyle/>
          <a:p>
            <a:fld id="{1AAA8710-0A55-467A-8496-19E5910EABF0}" type="datetimeFigureOut">
              <a:rPr lang="en-IE" smtClean="0"/>
              <a:t>14/06/2024</a:t>
            </a:fld>
            <a:endParaRPr lang="en-IE"/>
          </a:p>
        </p:txBody>
      </p:sp>
      <p:sp>
        <p:nvSpPr>
          <p:cNvPr id="4" name="Footer Placeholder 3">
            <a:extLst>
              <a:ext uri="{FF2B5EF4-FFF2-40B4-BE49-F238E27FC236}">
                <a16:creationId xmlns:a16="http://schemas.microsoft.com/office/drawing/2014/main" id="{350600DA-CE16-1914-BE7C-071278F2E750}"/>
              </a:ext>
            </a:extLst>
          </p:cNvPr>
          <p:cNvSpPr>
            <a:spLocks noGrp="1"/>
          </p:cNvSpPr>
          <p:nvPr>
            <p:ph type="ftr" sz="quarter" idx="11"/>
          </p:nvPr>
        </p:nvSpPr>
        <p:spPr/>
        <p:txBody>
          <a:bodyPr/>
          <a:lstStyle/>
          <a:p>
            <a:endParaRPr lang="en-IE"/>
          </a:p>
        </p:txBody>
      </p:sp>
      <p:sp>
        <p:nvSpPr>
          <p:cNvPr id="5" name="Slide Number Placeholder 4">
            <a:extLst>
              <a:ext uri="{FF2B5EF4-FFF2-40B4-BE49-F238E27FC236}">
                <a16:creationId xmlns:a16="http://schemas.microsoft.com/office/drawing/2014/main" id="{59F616F2-CAE5-69DD-74D0-C7586ECE4CF2}"/>
              </a:ext>
            </a:extLst>
          </p:cNvPr>
          <p:cNvSpPr>
            <a:spLocks noGrp="1"/>
          </p:cNvSpPr>
          <p:nvPr>
            <p:ph type="sldNum" sz="quarter" idx="12"/>
          </p:nvPr>
        </p:nvSpPr>
        <p:spPr/>
        <p:txBody>
          <a:bodyPr/>
          <a:lstStyle/>
          <a:p>
            <a:fld id="{6901BCE0-B12D-4D67-9BC9-6C7D670301AE}" type="slidenum">
              <a:rPr lang="en-IE" smtClean="0"/>
              <a:t>‹#›</a:t>
            </a:fld>
            <a:endParaRPr lang="en-IE"/>
          </a:p>
        </p:txBody>
      </p:sp>
    </p:spTree>
    <p:extLst>
      <p:ext uri="{BB962C8B-B14F-4D97-AF65-F5344CB8AC3E}">
        <p14:creationId xmlns:p14="http://schemas.microsoft.com/office/powerpoint/2010/main" val="37196521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F43CC66-9D29-7CA4-3BEE-BA003675F309}"/>
              </a:ext>
            </a:extLst>
          </p:cNvPr>
          <p:cNvSpPr>
            <a:spLocks noGrp="1"/>
          </p:cNvSpPr>
          <p:nvPr>
            <p:ph type="dt" sz="half" idx="10"/>
          </p:nvPr>
        </p:nvSpPr>
        <p:spPr/>
        <p:txBody>
          <a:bodyPr/>
          <a:lstStyle/>
          <a:p>
            <a:fld id="{1AAA8710-0A55-467A-8496-19E5910EABF0}" type="datetimeFigureOut">
              <a:rPr lang="en-IE" smtClean="0"/>
              <a:t>14/06/2024</a:t>
            </a:fld>
            <a:endParaRPr lang="en-IE"/>
          </a:p>
        </p:txBody>
      </p:sp>
      <p:sp>
        <p:nvSpPr>
          <p:cNvPr id="3" name="Footer Placeholder 2">
            <a:extLst>
              <a:ext uri="{FF2B5EF4-FFF2-40B4-BE49-F238E27FC236}">
                <a16:creationId xmlns:a16="http://schemas.microsoft.com/office/drawing/2014/main" id="{4DCC6A44-44CF-BD7A-F23A-48ED512E8C66}"/>
              </a:ext>
            </a:extLst>
          </p:cNvPr>
          <p:cNvSpPr>
            <a:spLocks noGrp="1"/>
          </p:cNvSpPr>
          <p:nvPr>
            <p:ph type="ftr" sz="quarter" idx="11"/>
          </p:nvPr>
        </p:nvSpPr>
        <p:spPr/>
        <p:txBody>
          <a:bodyPr/>
          <a:lstStyle/>
          <a:p>
            <a:endParaRPr lang="en-IE"/>
          </a:p>
        </p:txBody>
      </p:sp>
      <p:sp>
        <p:nvSpPr>
          <p:cNvPr id="4" name="Slide Number Placeholder 3">
            <a:extLst>
              <a:ext uri="{FF2B5EF4-FFF2-40B4-BE49-F238E27FC236}">
                <a16:creationId xmlns:a16="http://schemas.microsoft.com/office/drawing/2014/main" id="{C1F9D0C6-879E-9654-0A92-F9A9218B3AD7}"/>
              </a:ext>
            </a:extLst>
          </p:cNvPr>
          <p:cNvSpPr>
            <a:spLocks noGrp="1"/>
          </p:cNvSpPr>
          <p:nvPr>
            <p:ph type="sldNum" sz="quarter" idx="12"/>
          </p:nvPr>
        </p:nvSpPr>
        <p:spPr/>
        <p:txBody>
          <a:bodyPr/>
          <a:lstStyle/>
          <a:p>
            <a:fld id="{6901BCE0-B12D-4D67-9BC9-6C7D670301AE}" type="slidenum">
              <a:rPr lang="en-IE" smtClean="0"/>
              <a:t>‹#›</a:t>
            </a:fld>
            <a:endParaRPr lang="en-IE"/>
          </a:p>
        </p:txBody>
      </p:sp>
    </p:spTree>
    <p:extLst>
      <p:ext uri="{BB962C8B-B14F-4D97-AF65-F5344CB8AC3E}">
        <p14:creationId xmlns:p14="http://schemas.microsoft.com/office/powerpoint/2010/main" val="72600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87D604-E55F-EE74-0E00-2676A18B689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E"/>
          </a:p>
        </p:txBody>
      </p:sp>
      <p:sp>
        <p:nvSpPr>
          <p:cNvPr id="3" name="Content Placeholder 2">
            <a:extLst>
              <a:ext uri="{FF2B5EF4-FFF2-40B4-BE49-F238E27FC236}">
                <a16:creationId xmlns:a16="http://schemas.microsoft.com/office/drawing/2014/main" id="{F70B76BA-A008-0C9C-37D9-24C2EF7419C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Text Placeholder 3">
            <a:extLst>
              <a:ext uri="{FF2B5EF4-FFF2-40B4-BE49-F238E27FC236}">
                <a16:creationId xmlns:a16="http://schemas.microsoft.com/office/drawing/2014/main" id="{D851EC97-9D83-A284-5CE7-E052401E6F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03EC81A-8F2D-175F-149B-C1EF59B4527F}"/>
              </a:ext>
            </a:extLst>
          </p:cNvPr>
          <p:cNvSpPr>
            <a:spLocks noGrp="1"/>
          </p:cNvSpPr>
          <p:nvPr>
            <p:ph type="dt" sz="half" idx="10"/>
          </p:nvPr>
        </p:nvSpPr>
        <p:spPr/>
        <p:txBody>
          <a:bodyPr/>
          <a:lstStyle/>
          <a:p>
            <a:fld id="{1AAA8710-0A55-467A-8496-19E5910EABF0}" type="datetimeFigureOut">
              <a:rPr lang="en-IE" smtClean="0"/>
              <a:t>14/06/2024</a:t>
            </a:fld>
            <a:endParaRPr lang="en-IE"/>
          </a:p>
        </p:txBody>
      </p:sp>
      <p:sp>
        <p:nvSpPr>
          <p:cNvPr id="6" name="Footer Placeholder 5">
            <a:extLst>
              <a:ext uri="{FF2B5EF4-FFF2-40B4-BE49-F238E27FC236}">
                <a16:creationId xmlns:a16="http://schemas.microsoft.com/office/drawing/2014/main" id="{F3C9FB62-2380-9186-3B88-90423DBDEA76}"/>
              </a:ext>
            </a:extLst>
          </p:cNvPr>
          <p:cNvSpPr>
            <a:spLocks noGrp="1"/>
          </p:cNvSpPr>
          <p:nvPr>
            <p:ph type="ftr" sz="quarter" idx="11"/>
          </p:nvPr>
        </p:nvSpPr>
        <p:spPr/>
        <p:txBody>
          <a:bodyPr/>
          <a:lstStyle/>
          <a:p>
            <a:endParaRPr lang="en-IE"/>
          </a:p>
        </p:txBody>
      </p:sp>
      <p:sp>
        <p:nvSpPr>
          <p:cNvPr id="7" name="Slide Number Placeholder 6">
            <a:extLst>
              <a:ext uri="{FF2B5EF4-FFF2-40B4-BE49-F238E27FC236}">
                <a16:creationId xmlns:a16="http://schemas.microsoft.com/office/drawing/2014/main" id="{7E60A43B-245F-82D7-7AE8-49C8F049CF99}"/>
              </a:ext>
            </a:extLst>
          </p:cNvPr>
          <p:cNvSpPr>
            <a:spLocks noGrp="1"/>
          </p:cNvSpPr>
          <p:nvPr>
            <p:ph type="sldNum" sz="quarter" idx="12"/>
          </p:nvPr>
        </p:nvSpPr>
        <p:spPr/>
        <p:txBody>
          <a:bodyPr/>
          <a:lstStyle/>
          <a:p>
            <a:fld id="{6901BCE0-B12D-4D67-9BC9-6C7D670301AE}" type="slidenum">
              <a:rPr lang="en-IE" smtClean="0"/>
              <a:t>‹#›</a:t>
            </a:fld>
            <a:endParaRPr lang="en-IE"/>
          </a:p>
        </p:txBody>
      </p:sp>
    </p:spTree>
    <p:extLst>
      <p:ext uri="{BB962C8B-B14F-4D97-AF65-F5344CB8AC3E}">
        <p14:creationId xmlns:p14="http://schemas.microsoft.com/office/powerpoint/2010/main" val="37392508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4E00B1-74FC-64E8-A90E-34993C675F0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E"/>
          </a:p>
        </p:txBody>
      </p:sp>
      <p:sp>
        <p:nvSpPr>
          <p:cNvPr id="3" name="Picture Placeholder 2">
            <a:extLst>
              <a:ext uri="{FF2B5EF4-FFF2-40B4-BE49-F238E27FC236}">
                <a16:creationId xmlns:a16="http://schemas.microsoft.com/office/drawing/2014/main" id="{1A0B8554-ECF9-B622-FDAC-A33AB5DF28A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E"/>
          </a:p>
        </p:txBody>
      </p:sp>
      <p:sp>
        <p:nvSpPr>
          <p:cNvPr id="4" name="Text Placeholder 3">
            <a:extLst>
              <a:ext uri="{FF2B5EF4-FFF2-40B4-BE49-F238E27FC236}">
                <a16:creationId xmlns:a16="http://schemas.microsoft.com/office/drawing/2014/main" id="{E62D64D0-6934-922D-322C-F150C2EA05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53BE360-E063-20E7-05BA-8130517D78A1}"/>
              </a:ext>
            </a:extLst>
          </p:cNvPr>
          <p:cNvSpPr>
            <a:spLocks noGrp="1"/>
          </p:cNvSpPr>
          <p:nvPr>
            <p:ph type="dt" sz="half" idx="10"/>
          </p:nvPr>
        </p:nvSpPr>
        <p:spPr/>
        <p:txBody>
          <a:bodyPr/>
          <a:lstStyle/>
          <a:p>
            <a:fld id="{1AAA8710-0A55-467A-8496-19E5910EABF0}" type="datetimeFigureOut">
              <a:rPr lang="en-IE" smtClean="0"/>
              <a:t>14/06/2024</a:t>
            </a:fld>
            <a:endParaRPr lang="en-IE"/>
          </a:p>
        </p:txBody>
      </p:sp>
      <p:sp>
        <p:nvSpPr>
          <p:cNvPr id="6" name="Footer Placeholder 5">
            <a:extLst>
              <a:ext uri="{FF2B5EF4-FFF2-40B4-BE49-F238E27FC236}">
                <a16:creationId xmlns:a16="http://schemas.microsoft.com/office/drawing/2014/main" id="{98C777FA-FA19-E6AA-37FC-D404CB5744F0}"/>
              </a:ext>
            </a:extLst>
          </p:cNvPr>
          <p:cNvSpPr>
            <a:spLocks noGrp="1"/>
          </p:cNvSpPr>
          <p:nvPr>
            <p:ph type="ftr" sz="quarter" idx="11"/>
          </p:nvPr>
        </p:nvSpPr>
        <p:spPr/>
        <p:txBody>
          <a:bodyPr/>
          <a:lstStyle/>
          <a:p>
            <a:endParaRPr lang="en-IE"/>
          </a:p>
        </p:txBody>
      </p:sp>
      <p:sp>
        <p:nvSpPr>
          <p:cNvPr id="7" name="Slide Number Placeholder 6">
            <a:extLst>
              <a:ext uri="{FF2B5EF4-FFF2-40B4-BE49-F238E27FC236}">
                <a16:creationId xmlns:a16="http://schemas.microsoft.com/office/drawing/2014/main" id="{3E94175B-49DD-EBBE-6931-244AB913D18B}"/>
              </a:ext>
            </a:extLst>
          </p:cNvPr>
          <p:cNvSpPr>
            <a:spLocks noGrp="1"/>
          </p:cNvSpPr>
          <p:nvPr>
            <p:ph type="sldNum" sz="quarter" idx="12"/>
          </p:nvPr>
        </p:nvSpPr>
        <p:spPr/>
        <p:txBody>
          <a:bodyPr/>
          <a:lstStyle/>
          <a:p>
            <a:fld id="{6901BCE0-B12D-4D67-9BC9-6C7D670301AE}" type="slidenum">
              <a:rPr lang="en-IE" smtClean="0"/>
              <a:t>‹#›</a:t>
            </a:fld>
            <a:endParaRPr lang="en-IE"/>
          </a:p>
        </p:txBody>
      </p:sp>
    </p:spTree>
    <p:extLst>
      <p:ext uri="{BB962C8B-B14F-4D97-AF65-F5344CB8AC3E}">
        <p14:creationId xmlns:p14="http://schemas.microsoft.com/office/powerpoint/2010/main" val="38957925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image" Target="../media/image3.png"/><Relationship Id="rId2" Type="http://schemas.openxmlformats.org/officeDocument/2006/relationships/slideLayout" Target="../slideLayouts/slideLayout23.xml"/><Relationship Id="rId16" Type="http://schemas.openxmlformats.org/officeDocument/2006/relationships/image" Target="../media/image2.png"/><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image" Target="../media/image1.png"/><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theme" Target="../theme/theme4.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85BC210-2161-E98D-F57E-DC96396C808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E"/>
          </a:p>
        </p:txBody>
      </p:sp>
      <p:sp>
        <p:nvSpPr>
          <p:cNvPr id="3" name="Text Placeholder 2">
            <a:extLst>
              <a:ext uri="{FF2B5EF4-FFF2-40B4-BE49-F238E27FC236}">
                <a16:creationId xmlns:a16="http://schemas.microsoft.com/office/drawing/2014/main" id="{D3A03FB3-A5C7-8100-1E75-5DDBBFCE97C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a:extLst>
              <a:ext uri="{FF2B5EF4-FFF2-40B4-BE49-F238E27FC236}">
                <a16:creationId xmlns:a16="http://schemas.microsoft.com/office/drawing/2014/main" id="{1E43731F-91EF-762D-7718-2F33064D4FA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AA8710-0A55-467A-8496-19E5910EABF0}" type="datetimeFigureOut">
              <a:rPr lang="en-IE" smtClean="0"/>
              <a:t>14/06/2024</a:t>
            </a:fld>
            <a:endParaRPr lang="en-IE"/>
          </a:p>
        </p:txBody>
      </p:sp>
      <p:sp>
        <p:nvSpPr>
          <p:cNvPr id="5" name="Footer Placeholder 4">
            <a:extLst>
              <a:ext uri="{FF2B5EF4-FFF2-40B4-BE49-F238E27FC236}">
                <a16:creationId xmlns:a16="http://schemas.microsoft.com/office/drawing/2014/main" id="{BB6F8740-AFDD-D57D-E382-5A372AE8525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a:p>
        </p:txBody>
      </p:sp>
      <p:sp>
        <p:nvSpPr>
          <p:cNvPr id="6" name="Slide Number Placeholder 5">
            <a:extLst>
              <a:ext uri="{FF2B5EF4-FFF2-40B4-BE49-F238E27FC236}">
                <a16:creationId xmlns:a16="http://schemas.microsoft.com/office/drawing/2014/main" id="{22C2C390-C5C9-34C6-9BEC-B4CA9B07EC3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01BCE0-B12D-4D67-9BC9-6C7D670301AE}" type="slidenum">
              <a:rPr lang="en-IE" smtClean="0"/>
              <a:t>‹#›</a:t>
            </a:fld>
            <a:endParaRPr lang="en-IE"/>
          </a:p>
        </p:txBody>
      </p:sp>
    </p:spTree>
    <p:extLst>
      <p:ext uri="{BB962C8B-B14F-4D97-AF65-F5344CB8AC3E}">
        <p14:creationId xmlns:p14="http://schemas.microsoft.com/office/powerpoint/2010/main" val="28882564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accent3"/>
              </a:buClr>
              <a:buSzPts val="4400"/>
              <a:buFont typeface="Libre Franklin Medium"/>
              <a:buNone/>
              <a:defRPr sz="4400" b="1" i="0" u="none" strike="noStrike" cap="none">
                <a:solidFill>
                  <a:schemeClr val="accent3"/>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17500" algn="l" rtl="0">
              <a:lnSpc>
                <a:spcPct val="90000"/>
              </a:lnSpc>
              <a:spcBef>
                <a:spcPts val="1000"/>
              </a:spcBef>
              <a:spcAft>
                <a:spcPts val="0"/>
              </a:spcAft>
              <a:buClr>
                <a:schemeClr val="accent3"/>
              </a:buClr>
              <a:buSzPts val="1400"/>
              <a:buFont typeface="Libre Franklin"/>
              <a:buChar char="•"/>
              <a:defRPr sz="2800" b="0" i="0" u="none" strike="noStrike" cap="none">
                <a:solidFill>
                  <a:schemeClr val="dk1"/>
                </a:solidFill>
                <a:latin typeface="Libre Franklin"/>
                <a:ea typeface="Libre Franklin"/>
                <a:cs typeface="Libre Franklin"/>
                <a:sym typeface="Libre Franklin"/>
              </a:defRPr>
            </a:lvl1pPr>
            <a:lvl2pPr marL="914400" marR="0" lvl="1" indent="-304800" algn="l" rtl="0">
              <a:lnSpc>
                <a:spcPct val="90000"/>
              </a:lnSpc>
              <a:spcBef>
                <a:spcPts val="500"/>
              </a:spcBef>
              <a:spcAft>
                <a:spcPts val="0"/>
              </a:spcAft>
              <a:buClr>
                <a:schemeClr val="accent4"/>
              </a:buClr>
              <a:buSzPts val="1200"/>
              <a:buFont typeface="Libre Franklin"/>
              <a:buChar char="•"/>
              <a:defRPr sz="2400" b="0" i="0" u="none" strike="noStrike" cap="none">
                <a:solidFill>
                  <a:schemeClr val="dk1"/>
                </a:solidFill>
                <a:latin typeface="Libre Franklin"/>
                <a:ea typeface="Libre Franklin"/>
                <a:cs typeface="Libre Franklin"/>
                <a:sym typeface="Libre Franklin"/>
              </a:defRPr>
            </a:lvl2pPr>
            <a:lvl3pPr marL="1371600" marR="0" lvl="2" indent="-279400" algn="l" rtl="0">
              <a:lnSpc>
                <a:spcPct val="90000"/>
              </a:lnSpc>
              <a:spcBef>
                <a:spcPts val="500"/>
              </a:spcBef>
              <a:spcAft>
                <a:spcPts val="0"/>
              </a:spcAft>
              <a:buClr>
                <a:schemeClr val="accent2"/>
              </a:buClr>
              <a:buSzPts val="800"/>
              <a:buFont typeface="Libre Franklin"/>
              <a:buChar char="•"/>
              <a:defRPr sz="2000" b="0" i="0" u="none" strike="noStrike" cap="none">
                <a:solidFill>
                  <a:schemeClr val="dk1"/>
                </a:solidFill>
                <a:latin typeface="Libre Franklin"/>
                <a:ea typeface="Libre Franklin"/>
                <a:cs typeface="Libre Franklin"/>
                <a:sym typeface="Libre Franklin"/>
              </a:defRPr>
            </a:lvl3pPr>
            <a:lvl4pPr marL="1828800" marR="0" lvl="3" indent="-262889" algn="l" rtl="0">
              <a:lnSpc>
                <a:spcPct val="90000"/>
              </a:lnSpc>
              <a:spcBef>
                <a:spcPts val="500"/>
              </a:spcBef>
              <a:spcAft>
                <a:spcPts val="0"/>
              </a:spcAft>
              <a:buClr>
                <a:schemeClr val="accent1"/>
              </a:buClr>
              <a:buSzPts val="540"/>
              <a:buFont typeface="Libre Franklin"/>
              <a:buChar char="•"/>
              <a:defRPr sz="1800" b="0" i="0" u="none" strike="noStrike" cap="none">
                <a:solidFill>
                  <a:schemeClr val="dk1"/>
                </a:solidFill>
                <a:latin typeface="Libre Franklin"/>
                <a:ea typeface="Libre Franklin"/>
                <a:cs typeface="Libre Franklin"/>
                <a:sym typeface="Libre Franklin"/>
              </a:defRPr>
            </a:lvl4pPr>
            <a:lvl5pPr marL="2286000" marR="0" lvl="4" indent="-262889" algn="l" rtl="0">
              <a:lnSpc>
                <a:spcPct val="90000"/>
              </a:lnSpc>
              <a:spcBef>
                <a:spcPts val="500"/>
              </a:spcBef>
              <a:spcAft>
                <a:spcPts val="0"/>
              </a:spcAft>
              <a:buClr>
                <a:schemeClr val="accent3"/>
              </a:buClr>
              <a:buSzPts val="540"/>
              <a:buFont typeface="Libre Franklin"/>
              <a:buChar char="•"/>
              <a:defRPr sz="1800" b="0" i="0" u="none" strike="noStrike" cap="none">
                <a:solidFill>
                  <a:schemeClr val="dk1"/>
                </a:solidFill>
                <a:latin typeface="Libre Franklin"/>
                <a:ea typeface="Libre Franklin"/>
                <a:cs typeface="Libre Franklin"/>
                <a:sym typeface="Libre Franklin"/>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Libre Franklin"/>
                <a:ea typeface="Libre Franklin"/>
                <a:cs typeface="Libre Franklin"/>
                <a:sym typeface="Libre Franklin"/>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Libre Franklin"/>
                <a:ea typeface="Libre Franklin"/>
                <a:cs typeface="Libre Franklin"/>
                <a:sym typeface="Libre Franklin"/>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Libre Franklin"/>
                <a:ea typeface="Libre Franklin"/>
                <a:cs typeface="Libre Franklin"/>
                <a:sym typeface="Libre Franklin"/>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Libre Franklin"/>
                <a:ea typeface="Libre Franklin"/>
                <a:cs typeface="Libre Franklin"/>
                <a:sym typeface="Libre Franklin"/>
              </a:defRPr>
            </a:lvl9pPr>
          </a:lstStyle>
          <a:p>
            <a:endParaRPr/>
          </a:p>
        </p:txBody>
      </p:sp>
      <p:sp>
        <p:nvSpPr>
          <p:cNvPr id="12" name="Google Shape;12;p1"/>
          <p:cNvSpPr txBox="1">
            <a:spLocks noGrp="1"/>
          </p:cNvSpPr>
          <p:nvPr>
            <p:ph type="sldNum" idx="12"/>
          </p:nvPr>
        </p:nvSpPr>
        <p:spPr>
          <a:xfrm>
            <a:off x="5907108" y="6421183"/>
            <a:ext cx="377783" cy="276999"/>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GB"/>
              <a:t>‹#›</a:t>
            </a:fld>
            <a:endParaRPr/>
          </a:p>
        </p:txBody>
      </p:sp>
      <p:pic>
        <p:nvPicPr>
          <p:cNvPr id="13" name="Google Shape;13;p1"/>
          <p:cNvPicPr preferRelativeResize="0"/>
          <p:nvPr/>
        </p:nvPicPr>
        <p:blipFill rotWithShape="1">
          <a:blip r:embed="rId12">
            <a:alphaModFix/>
          </a:blip>
          <a:srcRect/>
          <a:stretch/>
        </p:blipFill>
        <p:spPr>
          <a:xfrm>
            <a:off x="9930384" y="6232871"/>
            <a:ext cx="1423416" cy="625129"/>
          </a:xfrm>
          <a:prstGeom prst="rect">
            <a:avLst/>
          </a:prstGeom>
          <a:noFill/>
          <a:ln>
            <a:noFill/>
          </a:ln>
        </p:spPr>
      </p:pic>
      <p:sp>
        <p:nvSpPr>
          <p:cNvPr id="14" name="Google Shape;14;p1"/>
          <p:cNvSpPr txBox="1"/>
          <p:nvPr/>
        </p:nvSpPr>
        <p:spPr>
          <a:xfrm>
            <a:off x="1964667" y="6460403"/>
            <a:ext cx="1799404"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chemeClr val="dk1"/>
                </a:solidFill>
                <a:latin typeface="Arial"/>
                <a:ea typeface="Arial"/>
                <a:cs typeface="Arial"/>
                <a:sym typeface="Arial"/>
              </a:rPr>
              <a:t>@Myriad_EU</a:t>
            </a:r>
            <a:endParaRPr sz="1400" b="1" i="0" u="none" strike="noStrike" cap="none">
              <a:solidFill>
                <a:schemeClr val="dk1"/>
              </a:solidFill>
              <a:latin typeface="Libre Franklin"/>
              <a:ea typeface="Libre Franklin"/>
              <a:cs typeface="Libre Franklin"/>
              <a:sym typeface="Libre Franklin"/>
            </a:endParaRPr>
          </a:p>
        </p:txBody>
      </p:sp>
      <p:pic>
        <p:nvPicPr>
          <p:cNvPr id="15" name="Google Shape;15;p1"/>
          <p:cNvPicPr preferRelativeResize="0"/>
          <p:nvPr/>
        </p:nvPicPr>
        <p:blipFill rotWithShape="1">
          <a:blip r:embed="rId13">
            <a:alphaModFix/>
          </a:blip>
          <a:srcRect/>
          <a:stretch/>
        </p:blipFill>
        <p:spPr>
          <a:xfrm>
            <a:off x="838200" y="6470562"/>
            <a:ext cx="1126467" cy="277000"/>
          </a:xfrm>
          <a:prstGeom prst="rect">
            <a:avLst/>
          </a:prstGeom>
          <a:noFill/>
          <a:ln>
            <a:noFill/>
          </a:ln>
        </p:spPr>
      </p:pic>
      <p:pic>
        <p:nvPicPr>
          <p:cNvPr id="16" name="Google Shape;16;p1"/>
          <p:cNvPicPr preferRelativeResize="0"/>
          <p:nvPr/>
        </p:nvPicPr>
        <p:blipFill rotWithShape="1">
          <a:blip r:embed="rId14">
            <a:alphaModFix/>
          </a:blip>
          <a:srcRect/>
          <a:stretch/>
        </p:blipFill>
        <p:spPr>
          <a:xfrm>
            <a:off x="1735442" y="6540262"/>
            <a:ext cx="194299" cy="157920"/>
          </a:xfrm>
          <a:prstGeom prst="rect">
            <a:avLst/>
          </a:prstGeom>
          <a:noFill/>
          <a:ln>
            <a:noFill/>
          </a:ln>
        </p:spPr>
      </p:pic>
    </p:spTree>
    <p:extLst>
      <p:ext uri="{BB962C8B-B14F-4D97-AF65-F5344CB8AC3E}">
        <p14:creationId xmlns:p14="http://schemas.microsoft.com/office/powerpoint/2010/main" val="2227428993"/>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accent3"/>
              </a:buClr>
              <a:buSzPts val="4400"/>
              <a:buFont typeface="Libre Franklin Medium"/>
              <a:buNone/>
              <a:defRPr sz="4400" b="1" i="0" u="none" strike="noStrike" cap="none">
                <a:solidFill>
                  <a:schemeClr val="accent3"/>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17500" algn="l" rtl="0">
              <a:lnSpc>
                <a:spcPct val="90000"/>
              </a:lnSpc>
              <a:spcBef>
                <a:spcPts val="1000"/>
              </a:spcBef>
              <a:spcAft>
                <a:spcPts val="0"/>
              </a:spcAft>
              <a:buClr>
                <a:schemeClr val="accent3"/>
              </a:buClr>
              <a:buSzPts val="1400"/>
              <a:buFont typeface="Libre Franklin"/>
              <a:buChar char="•"/>
              <a:defRPr sz="2800" b="0" i="0" u="none" strike="noStrike" cap="none">
                <a:solidFill>
                  <a:schemeClr val="dk1"/>
                </a:solidFill>
                <a:latin typeface="Libre Franklin"/>
                <a:ea typeface="Libre Franklin"/>
                <a:cs typeface="Libre Franklin"/>
                <a:sym typeface="Libre Franklin"/>
              </a:defRPr>
            </a:lvl1pPr>
            <a:lvl2pPr marL="914400" marR="0" lvl="1" indent="-304800" algn="l" rtl="0">
              <a:lnSpc>
                <a:spcPct val="90000"/>
              </a:lnSpc>
              <a:spcBef>
                <a:spcPts val="500"/>
              </a:spcBef>
              <a:spcAft>
                <a:spcPts val="0"/>
              </a:spcAft>
              <a:buClr>
                <a:schemeClr val="accent4"/>
              </a:buClr>
              <a:buSzPts val="1200"/>
              <a:buFont typeface="Libre Franklin"/>
              <a:buChar char="•"/>
              <a:defRPr sz="2400" b="0" i="0" u="none" strike="noStrike" cap="none">
                <a:solidFill>
                  <a:schemeClr val="dk1"/>
                </a:solidFill>
                <a:latin typeface="Libre Franklin"/>
                <a:ea typeface="Libre Franklin"/>
                <a:cs typeface="Libre Franklin"/>
                <a:sym typeface="Libre Franklin"/>
              </a:defRPr>
            </a:lvl2pPr>
            <a:lvl3pPr marL="1371600" marR="0" lvl="2" indent="-279400" algn="l" rtl="0">
              <a:lnSpc>
                <a:spcPct val="90000"/>
              </a:lnSpc>
              <a:spcBef>
                <a:spcPts val="500"/>
              </a:spcBef>
              <a:spcAft>
                <a:spcPts val="0"/>
              </a:spcAft>
              <a:buClr>
                <a:schemeClr val="accent2"/>
              </a:buClr>
              <a:buSzPts val="800"/>
              <a:buFont typeface="Libre Franklin"/>
              <a:buChar char="•"/>
              <a:defRPr sz="2000" b="0" i="0" u="none" strike="noStrike" cap="none">
                <a:solidFill>
                  <a:schemeClr val="dk1"/>
                </a:solidFill>
                <a:latin typeface="Libre Franklin"/>
                <a:ea typeface="Libre Franklin"/>
                <a:cs typeface="Libre Franklin"/>
                <a:sym typeface="Libre Franklin"/>
              </a:defRPr>
            </a:lvl3pPr>
            <a:lvl4pPr marL="1828800" marR="0" lvl="3" indent="-262889" algn="l" rtl="0">
              <a:lnSpc>
                <a:spcPct val="90000"/>
              </a:lnSpc>
              <a:spcBef>
                <a:spcPts val="500"/>
              </a:spcBef>
              <a:spcAft>
                <a:spcPts val="0"/>
              </a:spcAft>
              <a:buClr>
                <a:schemeClr val="accent1"/>
              </a:buClr>
              <a:buSzPts val="540"/>
              <a:buFont typeface="Libre Franklin"/>
              <a:buChar char="•"/>
              <a:defRPr sz="1800" b="0" i="0" u="none" strike="noStrike" cap="none">
                <a:solidFill>
                  <a:schemeClr val="dk1"/>
                </a:solidFill>
                <a:latin typeface="Libre Franklin"/>
                <a:ea typeface="Libre Franklin"/>
                <a:cs typeface="Libre Franklin"/>
                <a:sym typeface="Libre Franklin"/>
              </a:defRPr>
            </a:lvl4pPr>
            <a:lvl5pPr marL="2286000" marR="0" lvl="4" indent="-262889" algn="l" rtl="0">
              <a:lnSpc>
                <a:spcPct val="90000"/>
              </a:lnSpc>
              <a:spcBef>
                <a:spcPts val="500"/>
              </a:spcBef>
              <a:spcAft>
                <a:spcPts val="0"/>
              </a:spcAft>
              <a:buClr>
                <a:schemeClr val="accent3"/>
              </a:buClr>
              <a:buSzPts val="540"/>
              <a:buFont typeface="Libre Franklin"/>
              <a:buChar char="•"/>
              <a:defRPr sz="1800" b="0" i="0" u="none" strike="noStrike" cap="none">
                <a:solidFill>
                  <a:schemeClr val="dk1"/>
                </a:solidFill>
                <a:latin typeface="Libre Franklin"/>
                <a:ea typeface="Libre Franklin"/>
                <a:cs typeface="Libre Franklin"/>
                <a:sym typeface="Libre Franklin"/>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Libre Franklin"/>
                <a:ea typeface="Libre Franklin"/>
                <a:cs typeface="Libre Franklin"/>
                <a:sym typeface="Libre Franklin"/>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Libre Franklin"/>
                <a:ea typeface="Libre Franklin"/>
                <a:cs typeface="Libre Franklin"/>
                <a:sym typeface="Libre Franklin"/>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Libre Franklin"/>
                <a:ea typeface="Libre Franklin"/>
                <a:cs typeface="Libre Franklin"/>
                <a:sym typeface="Libre Franklin"/>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Libre Franklin"/>
                <a:ea typeface="Libre Franklin"/>
                <a:cs typeface="Libre Franklin"/>
                <a:sym typeface="Libre Franklin"/>
              </a:defRPr>
            </a:lvl9pPr>
          </a:lstStyle>
          <a:p>
            <a:endParaRPr/>
          </a:p>
        </p:txBody>
      </p:sp>
      <p:sp>
        <p:nvSpPr>
          <p:cNvPr id="12" name="Google Shape;12;p22"/>
          <p:cNvSpPr txBox="1">
            <a:spLocks noGrp="1"/>
          </p:cNvSpPr>
          <p:nvPr>
            <p:ph type="sldNum" idx="12"/>
          </p:nvPr>
        </p:nvSpPr>
        <p:spPr>
          <a:xfrm>
            <a:off x="5907108" y="6421183"/>
            <a:ext cx="377783" cy="276999"/>
          </a:xfrm>
          <a:prstGeom prst="rect">
            <a:avLst/>
          </a:prstGeom>
          <a:noFill/>
          <a:ln>
            <a:noFill/>
          </a:ln>
        </p:spPr>
        <p:txBody>
          <a:bodyPr spcFirstLastPara="1" wrap="square" lIns="91425" tIns="45700" rIns="91425" bIns="45700" anchor="ctr" anchorCtr="0">
            <a:noAutofit/>
          </a:bodyPr>
          <a:lstStyle>
            <a:lvl1pPr marL="0" marR="0" lvl="0" indent="0" algn="ctr" rtl="0">
              <a:spcBef>
                <a:spcPts val="0"/>
              </a:spcBef>
              <a:buNone/>
              <a:defRPr sz="1200" b="1" i="0" u="none" strike="noStrike" cap="none">
                <a:solidFill>
                  <a:schemeClr val="dk1"/>
                </a:solidFill>
                <a:latin typeface="Arial"/>
                <a:ea typeface="Arial"/>
                <a:cs typeface="Arial"/>
                <a:sym typeface="Arial"/>
              </a:defRPr>
            </a:lvl1pPr>
            <a:lvl2pPr marL="0" marR="0" lvl="1" indent="0" algn="ctr" rtl="0">
              <a:spcBef>
                <a:spcPts val="0"/>
              </a:spcBef>
              <a:buNone/>
              <a:defRPr sz="1200" b="1" i="0" u="none" strike="noStrike" cap="none">
                <a:solidFill>
                  <a:schemeClr val="dk1"/>
                </a:solidFill>
                <a:latin typeface="Arial"/>
                <a:ea typeface="Arial"/>
                <a:cs typeface="Arial"/>
                <a:sym typeface="Arial"/>
              </a:defRPr>
            </a:lvl2pPr>
            <a:lvl3pPr marL="0" marR="0" lvl="2" indent="0" algn="ctr" rtl="0">
              <a:spcBef>
                <a:spcPts val="0"/>
              </a:spcBef>
              <a:buNone/>
              <a:defRPr sz="1200" b="1" i="0" u="none" strike="noStrike" cap="none">
                <a:solidFill>
                  <a:schemeClr val="dk1"/>
                </a:solidFill>
                <a:latin typeface="Arial"/>
                <a:ea typeface="Arial"/>
                <a:cs typeface="Arial"/>
                <a:sym typeface="Arial"/>
              </a:defRPr>
            </a:lvl3pPr>
            <a:lvl4pPr marL="0" marR="0" lvl="3" indent="0" algn="ctr" rtl="0">
              <a:spcBef>
                <a:spcPts val="0"/>
              </a:spcBef>
              <a:buNone/>
              <a:defRPr sz="1200" b="1" i="0" u="none" strike="noStrike" cap="none">
                <a:solidFill>
                  <a:schemeClr val="dk1"/>
                </a:solidFill>
                <a:latin typeface="Arial"/>
                <a:ea typeface="Arial"/>
                <a:cs typeface="Arial"/>
                <a:sym typeface="Arial"/>
              </a:defRPr>
            </a:lvl4pPr>
            <a:lvl5pPr marL="0" marR="0" lvl="4" indent="0" algn="ctr" rtl="0">
              <a:spcBef>
                <a:spcPts val="0"/>
              </a:spcBef>
              <a:buNone/>
              <a:defRPr sz="1200" b="1" i="0" u="none" strike="noStrike" cap="none">
                <a:solidFill>
                  <a:schemeClr val="dk1"/>
                </a:solidFill>
                <a:latin typeface="Arial"/>
                <a:ea typeface="Arial"/>
                <a:cs typeface="Arial"/>
                <a:sym typeface="Arial"/>
              </a:defRPr>
            </a:lvl5pPr>
            <a:lvl6pPr marL="0" marR="0" lvl="5" indent="0" algn="ctr" rtl="0">
              <a:spcBef>
                <a:spcPts val="0"/>
              </a:spcBef>
              <a:buNone/>
              <a:defRPr sz="1200" b="1" i="0" u="none" strike="noStrike" cap="none">
                <a:solidFill>
                  <a:schemeClr val="dk1"/>
                </a:solidFill>
                <a:latin typeface="Arial"/>
                <a:ea typeface="Arial"/>
                <a:cs typeface="Arial"/>
                <a:sym typeface="Arial"/>
              </a:defRPr>
            </a:lvl6pPr>
            <a:lvl7pPr marL="0" marR="0" lvl="6" indent="0" algn="ctr" rtl="0">
              <a:spcBef>
                <a:spcPts val="0"/>
              </a:spcBef>
              <a:buNone/>
              <a:defRPr sz="1200" b="1" i="0" u="none" strike="noStrike" cap="none">
                <a:solidFill>
                  <a:schemeClr val="dk1"/>
                </a:solidFill>
                <a:latin typeface="Arial"/>
                <a:ea typeface="Arial"/>
                <a:cs typeface="Arial"/>
                <a:sym typeface="Arial"/>
              </a:defRPr>
            </a:lvl7pPr>
            <a:lvl8pPr marL="0" marR="0" lvl="7" indent="0" algn="ctr" rtl="0">
              <a:spcBef>
                <a:spcPts val="0"/>
              </a:spcBef>
              <a:buNone/>
              <a:defRPr sz="1200" b="1" i="0" u="none" strike="noStrike" cap="none">
                <a:solidFill>
                  <a:schemeClr val="dk1"/>
                </a:solidFill>
                <a:latin typeface="Arial"/>
                <a:ea typeface="Arial"/>
                <a:cs typeface="Arial"/>
                <a:sym typeface="Arial"/>
              </a:defRPr>
            </a:lvl8pPr>
            <a:lvl9pPr marL="0" marR="0" lvl="8" indent="0" algn="ctr" rtl="0">
              <a:spcBef>
                <a:spcPts val="0"/>
              </a:spcBef>
              <a:buNone/>
              <a:defRPr sz="1200" b="1" i="0" u="none" strike="noStrike" cap="none">
                <a:solidFill>
                  <a:schemeClr val="dk1"/>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GB"/>
              <a:t>‹#›</a:t>
            </a:fld>
            <a:endParaRPr/>
          </a:p>
        </p:txBody>
      </p:sp>
      <p:pic>
        <p:nvPicPr>
          <p:cNvPr id="13" name="Google Shape;13;p22"/>
          <p:cNvPicPr preferRelativeResize="0"/>
          <p:nvPr/>
        </p:nvPicPr>
        <p:blipFill rotWithShape="1">
          <a:blip r:embed="rId15">
            <a:alphaModFix/>
          </a:blip>
          <a:srcRect/>
          <a:stretch/>
        </p:blipFill>
        <p:spPr>
          <a:xfrm>
            <a:off x="9930384" y="6232871"/>
            <a:ext cx="1423416" cy="625129"/>
          </a:xfrm>
          <a:prstGeom prst="rect">
            <a:avLst/>
          </a:prstGeom>
          <a:noFill/>
          <a:ln>
            <a:noFill/>
          </a:ln>
        </p:spPr>
      </p:pic>
      <p:sp>
        <p:nvSpPr>
          <p:cNvPr id="14" name="Google Shape;14;p22"/>
          <p:cNvSpPr txBox="1"/>
          <p:nvPr/>
        </p:nvSpPr>
        <p:spPr>
          <a:xfrm>
            <a:off x="1964667" y="6460403"/>
            <a:ext cx="1799404"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400" b="1" i="0" u="none" strike="noStrike" cap="none">
                <a:solidFill>
                  <a:schemeClr val="dk1"/>
                </a:solidFill>
                <a:latin typeface="Arial"/>
                <a:ea typeface="Arial"/>
                <a:cs typeface="Arial"/>
                <a:sym typeface="Arial"/>
              </a:rPr>
              <a:t>@Myriad_EU</a:t>
            </a:r>
            <a:endParaRPr sz="1400" b="1">
              <a:solidFill>
                <a:schemeClr val="dk1"/>
              </a:solidFill>
              <a:latin typeface="Libre Franklin"/>
              <a:ea typeface="Libre Franklin"/>
              <a:cs typeface="Libre Franklin"/>
              <a:sym typeface="Libre Franklin"/>
            </a:endParaRPr>
          </a:p>
        </p:txBody>
      </p:sp>
      <p:pic>
        <p:nvPicPr>
          <p:cNvPr id="15" name="Google Shape;15;p22"/>
          <p:cNvPicPr preferRelativeResize="0"/>
          <p:nvPr/>
        </p:nvPicPr>
        <p:blipFill rotWithShape="1">
          <a:blip r:embed="rId16">
            <a:alphaModFix/>
          </a:blip>
          <a:srcRect/>
          <a:stretch/>
        </p:blipFill>
        <p:spPr>
          <a:xfrm>
            <a:off x="838200" y="6470562"/>
            <a:ext cx="1126467" cy="277000"/>
          </a:xfrm>
          <a:prstGeom prst="rect">
            <a:avLst/>
          </a:prstGeom>
          <a:noFill/>
          <a:ln>
            <a:noFill/>
          </a:ln>
        </p:spPr>
      </p:pic>
      <p:pic>
        <p:nvPicPr>
          <p:cNvPr id="16" name="Google Shape;16;p22"/>
          <p:cNvPicPr preferRelativeResize="0"/>
          <p:nvPr/>
        </p:nvPicPr>
        <p:blipFill rotWithShape="1">
          <a:blip r:embed="rId17">
            <a:alphaModFix/>
          </a:blip>
          <a:srcRect/>
          <a:stretch/>
        </p:blipFill>
        <p:spPr>
          <a:xfrm>
            <a:off x="1735442" y="6540262"/>
            <a:ext cx="194299" cy="157920"/>
          </a:xfrm>
          <a:prstGeom prst="rect">
            <a:avLst/>
          </a:prstGeom>
          <a:noFill/>
          <a:ln>
            <a:noFill/>
          </a:ln>
        </p:spPr>
      </p:pic>
    </p:spTree>
    <p:extLst>
      <p:ext uri="{BB962C8B-B14F-4D97-AF65-F5344CB8AC3E}">
        <p14:creationId xmlns:p14="http://schemas.microsoft.com/office/powerpoint/2010/main" val="748165082"/>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g2df351a495c_0_48"/>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a:bodyPr>
          <a:lstStyle>
            <a:lvl1pPr marR="0" lvl="0"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7" name="Google Shape;7;g2df351a495c_0_48"/>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lvl1pPr marL="457200" marR="0" lvl="0" indent="-381000" algn="l" rtl="0">
              <a:lnSpc>
                <a:spcPct val="115000"/>
              </a:lnSpc>
              <a:spcBef>
                <a:spcPts val="0"/>
              </a:spcBef>
              <a:spcAft>
                <a:spcPts val="0"/>
              </a:spcAft>
              <a:buClr>
                <a:schemeClr val="dk2"/>
              </a:buClr>
              <a:buSzPts val="2400"/>
              <a:buFont typeface="Arial"/>
              <a:buChar char="●"/>
              <a:defRPr sz="2400" b="0" i="0" u="none" strike="noStrike" cap="none">
                <a:solidFill>
                  <a:schemeClr val="dk2"/>
                </a:solidFill>
                <a:latin typeface="Arial"/>
                <a:ea typeface="Arial"/>
                <a:cs typeface="Arial"/>
                <a:sym typeface="Arial"/>
              </a:defRPr>
            </a:lvl1pPr>
            <a:lvl2pPr marL="914400" marR="0" lvl="1" indent="-349250" algn="l" rtl="0">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2pPr>
            <a:lvl3pPr marL="1371600" marR="0" lvl="2" indent="-349250" algn="l" rtl="0">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3pPr>
            <a:lvl4pPr marL="1828800" marR="0" lvl="3" indent="-349250" algn="l" rtl="0">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4pPr>
            <a:lvl5pPr marL="2286000" marR="0" lvl="4" indent="-349250" algn="l" rtl="0">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5pPr>
            <a:lvl6pPr marL="2743200" marR="0" lvl="5" indent="-349250" algn="l" rtl="0">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6pPr>
            <a:lvl7pPr marL="3200400" marR="0" lvl="6" indent="-349250" algn="l" rtl="0">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7pPr>
            <a:lvl8pPr marL="3657600" marR="0" lvl="7" indent="-349250" algn="l" rtl="0">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8pPr>
            <a:lvl9pPr marL="4114800" marR="0" lvl="8" indent="-349250" algn="l" rtl="0">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9pPr>
          </a:lstStyle>
          <a:p>
            <a:endParaRPr/>
          </a:p>
        </p:txBody>
      </p:sp>
      <p:sp>
        <p:nvSpPr>
          <p:cNvPr id="8" name="Google Shape;8;g2df351a495c_0_48"/>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BE"/>
              <a:t>‹#›</a:t>
            </a:fld>
            <a:endParaRPr/>
          </a:p>
        </p:txBody>
      </p:sp>
    </p:spTree>
    <p:extLst>
      <p:ext uri="{BB962C8B-B14F-4D97-AF65-F5344CB8AC3E}">
        <p14:creationId xmlns:p14="http://schemas.microsoft.com/office/powerpoint/2010/main" val="3157580447"/>
      </p:ext>
    </p:extLst>
  </p:cSld>
  <p:clrMap bg1="lt1" tx1="dk1" bg2="dk2" tx2="lt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11.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1.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0.jp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1.xml"/><Relationship Id="rId1" Type="http://schemas.openxmlformats.org/officeDocument/2006/relationships/slideLayout" Target="../slideLayouts/slideLayout23.xml"/><Relationship Id="rId4" Type="http://schemas.openxmlformats.org/officeDocument/2006/relationships/image" Target="../media/image15.jpg"/></Relationships>
</file>

<file path=ppt/slides/_rels/slide3.xml.rels><?xml version="1.0" encoding="UTF-8" standalone="yes"?>
<Relationships xmlns="http://schemas.openxmlformats.org/package/2006/relationships"><Relationship Id="rId8" Type="http://schemas.openxmlformats.org/officeDocument/2006/relationships/image" Target="../media/image20.jpg"/><Relationship Id="rId3" Type="http://schemas.openxmlformats.org/officeDocument/2006/relationships/image" Target="../media/image1.png"/><Relationship Id="rId7"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3.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15.jpg"/><Relationship Id="rId4" Type="http://schemas.openxmlformats.org/officeDocument/2006/relationships/image" Target="../media/image16.png"/><Relationship Id="rId9" Type="http://schemas.openxmlformats.org/officeDocument/2006/relationships/image" Target="../media/image21.jpg"/></Relationships>
</file>

<file path=ppt/slides/_rels/slide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9.png"/><Relationship Id="rId7"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35.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25.jpeg"/><Relationship Id="rId4" Type="http://schemas.openxmlformats.org/officeDocument/2006/relationships/image" Target="../media/image11.png"/><Relationship Id="rId9"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image" Target="../media/image26.jpg"/><Relationship Id="rId7" Type="http://schemas.openxmlformats.org/officeDocument/2006/relationships/image" Target="../media/image30.jpeg"/><Relationship Id="rId2" Type="http://schemas.openxmlformats.org/officeDocument/2006/relationships/notesSlide" Target="../notesSlides/notesSlide4.xml"/><Relationship Id="rId1" Type="http://schemas.openxmlformats.org/officeDocument/2006/relationships/slideLayout" Target="../slideLayouts/slideLayout38.xml"/><Relationship Id="rId6" Type="http://schemas.openxmlformats.org/officeDocument/2006/relationships/image" Target="../media/image29.jpg"/><Relationship Id="rId5" Type="http://schemas.openxmlformats.org/officeDocument/2006/relationships/image" Target="../media/image28.jpg"/><Relationship Id="rId4" Type="http://schemas.openxmlformats.org/officeDocument/2006/relationships/image" Target="../media/image27.jpg"/></Relationships>
</file>

<file path=ppt/slides/_rels/slide6.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g"/><Relationship Id="rId1" Type="http://schemas.openxmlformats.org/officeDocument/2006/relationships/slideLayout" Target="../slideLayouts/slideLayout1.xml"/><Relationship Id="rId5" Type="http://schemas.openxmlformats.org/officeDocument/2006/relationships/hyperlink" Target="https://disasterriskgateway.net/" TargetMode="External"/><Relationship Id="rId4" Type="http://schemas.openxmlformats.org/officeDocument/2006/relationships/image" Target="../media/image33.png"/></Relationships>
</file>

<file path=ppt/slides/_rels/slide8.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1.xml"/><Relationship Id="rId4" Type="http://schemas.openxmlformats.org/officeDocument/2006/relationships/hyperlink" Target="https://showyourstripes.info/"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5EA7057-3D7C-4FDF-96F7-1E4AB916AF1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1999" cy="6857999"/>
          </a:xfrm>
          <a:prstGeom prst="rect">
            <a:avLst/>
          </a:prstGeom>
        </p:spPr>
      </p:pic>
      <p:sp>
        <p:nvSpPr>
          <p:cNvPr id="2" name="Title 1">
            <a:extLst>
              <a:ext uri="{FF2B5EF4-FFF2-40B4-BE49-F238E27FC236}">
                <a16:creationId xmlns:a16="http://schemas.microsoft.com/office/drawing/2014/main" id="{F40F66A5-B7EC-77A4-4661-D911D5BDD4DB}"/>
              </a:ext>
            </a:extLst>
          </p:cNvPr>
          <p:cNvSpPr>
            <a:spLocks noGrp="1"/>
          </p:cNvSpPr>
          <p:nvPr>
            <p:ph type="ctrTitle"/>
          </p:nvPr>
        </p:nvSpPr>
        <p:spPr>
          <a:xfrm>
            <a:off x="4974076" y="1605648"/>
            <a:ext cx="6913123" cy="2387600"/>
          </a:xfrm>
        </p:spPr>
        <p:txBody>
          <a:bodyPr lIns="0">
            <a:noAutofit/>
          </a:bodyPr>
          <a:lstStyle/>
          <a:p>
            <a:r>
              <a:rPr lang="en-IE" sz="3600" dirty="0">
                <a:latin typeface="Roboto" panose="02000000000000000000" pitchFamily="2" charset="0"/>
                <a:ea typeface="Roboto" panose="02000000000000000000" pitchFamily="2" charset="0"/>
                <a:cs typeface="Roboto" panose="02000000000000000000" pitchFamily="2" charset="0"/>
              </a:rPr>
              <a:t>Reflections from the 3</a:t>
            </a:r>
            <a:r>
              <a:rPr lang="en-IE" sz="3600" baseline="30000" dirty="0">
                <a:latin typeface="Roboto" panose="02000000000000000000" pitchFamily="2" charset="0"/>
                <a:ea typeface="Roboto" panose="02000000000000000000" pitchFamily="2" charset="0"/>
                <a:cs typeface="Roboto" panose="02000000000000000000" pitchFamily="2" charset="0"/>
              </a:rPr>
              <a:t>rd</a:t>
            </a:r>
            <a:r>
              <a:rPr lang="en-IE" sz="3600" dirty="0">
                <a:latin typeface="Roboto" panose="02000000000000000000" pitchFamily="2" charset="0"/>
                <a:ea typeface="Roboto" panose="02000000000000000000" pitchFamily="2" charset="0"/>
                <a:cs typeface="Roboto" panose="02000000000000000000" pitchFamily="2" charset="0"/>
              </a:rPr>
              <a:t> International Conference on Natural Hazards and Risk in a Changing World</a:t>
            </a:r>
          </a:p>
        </p:txBody>
      </p:sp>
      <p:sp>
        <p:nvSpPr>
          <p:cNvPr id="3" name="Subtitle 2">
            <a:extLst>
              <a:ext uri="{FF2B5EF4-FFF2-40B4-BE49-F238E27FC236}">
                <a16:creationId xmlns:a16="http://schemas.microsoft.com/office/drawing/2014/main" id="{9ABDDD69-7B4D-3723-22D9-95CEE96778E8}"/>
              </a:ext>
            </a:extLst>
          </p:cNvPr>
          <p:cNvSpPr>
            <a:spLocks noGrp="1"/>
          </p:cNvSpPr>
          <p:nvPr>
            <p:ph type="subTitle" idx="1"/>
          </p:nvPr>
        </p:nvSpPr>
        <p:spPr>
          <a:xfrm>
            <a:off x="5942757" y="4042908"/>
            <a:ext cx="4318000" cy="1045722"/>
          </a:xfrm>
        </p:spPr>
        <p:txBody>
          <a:bodyPr wrap="none" lIns="0">
            <a:noAutofit/>
          </a:bodyPr>
          <a:lstStyle/>
          <a:p>
            <a:pPr algn="l"/>
            <a:r>
              <a:rPr lang="en-IE" sz="1400" dirty="0">
                <a:solidFill>
                  <a:srgbClr val="BB002D"/>
                </a:solidFill>
                <a:latin typeface="Roboto" panose="02000000000000000000" pitchFamily="2" charset="0"/>
                <a:ea typeface="Roboto" panose="02000000000000000000" pitchFamily="2" charset="0"/>
                <a:cs typeface="Roboto" panose="02000000000000000000" pitchFamily="2" charset="0"/>
              </a:rPr>
              <a:t>Speakers:</a:t>
            </a:r>
          </a:p>
          <a:p>
            <a:pPr algn="l"/>
            <a:r>
              <a:rPr lang="en-IE" sz="1400" dirty="0">
                <a:latin typeface="Roboto" panose="02000000000000000000" pitchFamily="2" charset="0"/>
                <a:ea typeface="Roboto" panose="02000000000000000000" pitchFamily="2" charset="0"/>
                <a:cs typeface="Roboto" panose="02000000000000000000" pitchFamily="2" charset="0"/>
              </a:rPr>
              <a:t>Philip Ward – Project Coordinator MYRIAD-EU</a:t>
            </a:r>
          </a:p>
          <a:p>
            <a:pPr algn="l"/>
            <a:r>
              <a:rPr lang="en-IE" sz="1400" dirty="0">
                <a:latin typeface="Roboto" panose="02000000000000000000" pitchFamily="2" charset="0"/>
                <a:ea typeface="Roboto" panose="02000000000000000000" pitchFamily="2" charset="0"/>
                <a:cs typeface="Roboto" panose="02000000000000000000" pitchFamily="2" charset="0"/>
              </a:rPr>
              <a:t>VU University Amsterdam &amp; </a:t>
            </a:r>
            <a:r>
              <a:rPr lang="en-IE" sz="1400" dirty="0" err="1">
                <a:latin typeface="Roboto" panose="02000000000000000000" pitchFamily="2" charset="0"/>
                <a:ea typeface="Roboto" panose="02000000000000000000" pitchFamily="2" charset="0"/>
                <a:cs typeface="Roboto" panose="02000000000000000000" pitchFamily="2" charset="0"/>
              </a:rPr>
              <a:t>Deltares</a:t>
            </a:r>
            <a:endParaRPr lang="en-IE" sz="1400" dirty="0">
              <a:latin typeface="Roboto" panose="02000000000000000000" pitchFamily="2" charset="0"/>
              <a:ea typeface="Roboto" panose="02000000000000000000" pitchFamily="2" charset="0"/>
              <a:cs typeface="Roboto" panose="02000000000000000000" pitchFamily="2" charset="0"/>
            </a:endParaRPr>
          </a:p>
          <a:p>
            <a:pPr algn="l"/>
            <a:endParaRPr lang="en-IE" sz="1400" dirty="0">
              <a:latin typeface="Roboto" panose="02000000000000000000" pitchFamily="2" charset="0"/>
              <a:ea typeface="Roboto" panose="02000000000000000000" pitchFamily="2" charset="0"/>
              <a:cs typeface="Roboto" panose="02000000000000000000" pitchFamily="2" charset="0"/>
            </a:endParaRPr>
          </a:p>
          <a:p>
            <a:pPr algn="l"/>
            <a:endParaRPr lang="en-IE" sz="1400" dirty="0">
              <a:latin typeface="Roboto" panose="02000000000000000000" pitchFamily="2" charset="0"/>
              <a:ea typeface="Roboto" panose="02000000000000000000" pitchFamily="2" charset="0"/>
              <a:cs typeface="Roboto" panose="02000000000000000000" pitchFamily="2" charset="0"/>
            </a:endParaRPr>
          </a:p>
          <a:p>
            <a:pPr algn="l"/>
            <a:endParaRPr lang="en-IE" sz="1400" dirty="0">
              <a:latin typeface="Roboto" panose="02000000000000000000" pitchFamily="2" charset="0"/>
              <a:ea typeface="Roboto" panose="02000000000000000000" pitchFamily="2" charset="0"/>
              <a:cs typeface="Roboto" panose="02000000000000000000" pitchFamily="2" charset="0"/>
            </a:endParaRPr>
          </a:p>
        </p:txBody>
      </p:sp>
      <p:cxnSp>
        <p:nvCxnSpPr>
          <p:cNvPr id="5" name="Straight Connector 4">
            <a:extLst>
              <a:ext uri="{FF2B5EF4-FFF2-40B4-BE49-F238E27FC236}">
                <a16:creationId xmlns:a16="http://schemas.microsoft.com/office/drawing/2014/main" id="{5A993E9F-BCEB-41E1-F6BA-E426473EB18B}"/>
              </a:ext>
            </a:extLst>
          </p:cNvPr>
          <p:cNvCxnSpPr>
            <a:cxnSpLocks/>
          </p:cNvCxnSpPr>
          <p:nvPr/>
        </p:nvCxnSpPr>
        <p:spPr>
          <a:xfrm>
            <a:off x="5949530" y="5187950"/>
            <a:ext cx="6242469" cy="0"/>
          </a:xfrm>
          <a:prstGeom prst="line">
            <a:avLst/>
          </a:prstGeom>
          <a:ln>
            <a:solidFill>
              <a:srgbClr val="BB002D"/>
            </a:solidFill>
          </a:ln>
        </p:spPr>
        <p:style>
          <a:lnRef idx="1">
            <a:schemeClr val="accent2"/>
          </a:lnRef>
          <a:fillRef idx="0">
            <a:schemeClr val="accent2"/>
          </a:fillRef>
          <a:effectRef idx="0">
            <a:schemeClr val="accent2"/>
          </a:effectRef>
          <a:fontRef idx="minor">
            <a:schemeClr val="tx1"/>
          </a:fontRef>
        </p:style>
      </p:cxnSp>
      <p:pic>
        <p:nvPicPr>
          <p:cNvPr id="1026" name="Picture 2">
            <a:extLst>
              <a:ext uri="{FF2B5EF4-FFF2-40B4-BE49-F238E27FC236}">
                <a16:creationId xmlns:a16="http://schemas.microsoft.com/office/drawing/2014/main" id="{FD541AAF-28A8-861D-548E-569B7C1080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5227105"/>
            <a:ext cx="1681188" cy="100871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C9061E35-992F-F683-25D0-816E7AF9392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09647" y="5227105"/>
            <a:ext cx="1989665" cy="119379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D2FB35E0-8822-1EA0-EC5C-B5E5547CECA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60757" y="5227105"/>
            <a:ext cx="1776220" cy="1065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91200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5EA7057-3D7C-4FDF-96F7-1E4AB916AF1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9699" y="0"/>
            <a:ext cx="12191998" cy="6857999"/>
          </a:xfrm>
          <a:prstGeom prst="rect">
            <a:avLst/>
          </a:prstGeom>
        </p:spPr>
      </p:pic>
      <p:sp>
        <p:nvSpPr>
          <p:cNvPr id="5" name="Title 4">
            <a:extLst>
              <a:ext uri="{FF2B5EF4-FFF2-40B4-BE49-F238E27FC236}">
                <a16:creationId xmlns:a16="http://schemas.microsoft.com/office/drawing/2014/main" id="{C3AD83EA-E4E5-C570-C502-6BC8B4D10797}"/>
              </a:ext>
            </a:extLst>
          </p:cNvPr>
          <p:cNvSpPr>
            <a:spLocks noGrp="1"/>
          </p:cNvSpPr>
          <p:nvPr>
            <p:ph type="ctrTitle"/>
          </p:nvPr>
        </p:nvSpPr>
        <p:spPr>
          <a:xfrm>
            <a:off x="0" y="0"/>
            <a:ext cx="12191997" cy="814889"/>
          </a:xfrm>
        </p:spPr>
        <p:txBody>
          <a:bodyPr>
            <a:normAutofit fontScale="90000"/>
          </a:bodyPr>
          <a:lstStyle/>
          <a:p>
            <a:r>
              <a:rPr lang="en-US" dirty="0"/>
              <a:t>Key findings – science-policy</a:t>
            </a:r>
            <a:endParaRPr lang="nl-NL" dirty="0"/>
          </a:p>
        </p:txBody>
      </p:sp>
      <p:pic>
        <p:nvPicPr>
          <p:cNvPr id="3078" name="Picture 6" descr="Silos - Ahrens">
            <a:extLst>
              <a:ext uri="{FF2B5EF4-FFF2-40B4-BE49-F238E27FC236}">
                <a16:creationId xmlns:a16="http://schemas.microsoft.com/office/drawing/2014/main" id="{867920A9-75FA-0261-D1B9-EA6AE78D9A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397" y="983774"/>
            <a:ext cx="5496277" cy="3290252"/>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Breaking silos to build resilience – Multi-hazard, multi-sectoral  approaches to managing disaster risks | UNDRR">
            <a:extLst>
              <a:ext uri="{FF2B5EF4-FFF2-40B4-BE49-F238E27FC236}">
                <a16:creationId xmlns:a16="http://schemas.microsoft.com/office/drawing/2014/main" id="{84871E86-6196-A172-DB00-4CFA20BFAE9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4466" y="983774"/>
            <a:ext cx="5853743" cy="3294921"/>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WHY DID YOUR CAKE SINK IN THE MIDDLE ...">
            <a:extLst>
              <a:ext uri="{FF2B5EF4-FFF2-40B4-BE49-F238E27FC236}">
                <a16:creationId xmlns:a16="http://schemas.microsoft.com/office/drawing/2014/main" id="{6EC26B1F-472D-1ACC-2AC0-9A6E1F7C3FB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07447" y="2387374"/>
            <a:ext cx="5175250" cy="289814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8D5580FA-2980-BBE9-A965-8C6D2BB6785A}"/>
              </a:ext>
            </a:extLst>
          </p:cNvPr>
          <p:cNvSpPr txBox="1">
            <a:spLocks/>
          </p:cNvSpPr>
          <p:nvPr/>
        </p:nvSpPr>
        <p:spPr>
          <a:xfrm>
            <a:off x="-1" y="5475040"/>
            <a:ext cx="12092603" cy="814889"/>
          </a:xfrm>
          <a:prstGeom prst="rect">
            <a:avLst/>
          </a:prstGeom>
        </p:spPr>
        <p:txBody>
          <a:bodyPr vert="horz" lIns="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300"/>
              </a:spcAft>
            </a:pPr>
            <a:r>
              <a:rPr lang="en-US" sz="2400" dirty="0">
                <a:solidFill>
                  <a:srgbClr val="FF0000"/>
                </a:solidFill>
                <a:latin typeface="Roboto" panose="02000000000000000000" pitchFamily="2" charset="0"/>
                <a:ea typeface="Roboto" panose="02000000000000000000" pitchFamily="2" charset="0"/>
                <a:cs typeface="Roboto" panose="02000000000000000000" pitchFamily="2" charset="0"/>
              </a:rPr>
              <a:t>Join us on Thursday from 09:00-18:00 in Room 401!</a:t>
            </a:r>
          </a:p>
          <a:p>
            <a:pPr>
              <a:spcAft>
                <a:spcPts val="300"/>
              </a:spcAft>
            </a:pPr>
            <a:r>
              <a:rPr lang="en-US" sz="2400" dirty="0">
                <a:solidFill>
                  <a:srgbClr val="FF0000"/>
                </a:solidFill>
                <a:latin typeface="Roboto" panose="02000000000000000000" pitchFamily="2" charset="0"/>
                <a:ea typeface="Roboto" panose="02000000000000000000" pitchFamily="2" charset="0"/>
                <a:cs typeface="Roboto" panose="02000000000000000000" pitchFamily="2" charset="0"/>
              </a:rPr>
              <a:t>Breaking the Silos (</a:t>
            </a:r>
            <a:r>
              <a:rPr lang="en-US" sz="2400" dirty="0">
                <a:solidFill>
                  <a:srgbClr val="FF0000"/>
                </a:solidFill>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a:t>
            </a:r>
            <a:r>
              <a:rPr lang="en-US" sz="2400" dirty="0">
                <a:solidFill>
                  <a:srgbClr val="FF0000"/>
                </a:solidFill>
                <a:latin typeface="Roboto" panose="02000000000000000000" pitchFamily="2" charset="0"/>
                <a:ea typeface="Roboto" panose="02000000000000000000" pitchFamily="2" charset="0"/>
                <a:cs typeface="Roboto" panose="02000000000000000000" pitchFamily="2" charset="0"/>
              </a:rPr>
              <a:t>): Synergizing Disaster Risk Management and Climate Adaptation</a:t>
            </a:r>
          </a:p>
        </p:txBody>
      </p:sp>
    </p:spTree>
    <p:extLst>
      <p:ext uri="{BB962C8B-B14F-4D97-AF65-F5344CB8AC3E}">
        <p14:creationId xmlns:p14="http://schemas.microsoft.com/office/powerpoint/2010/main" val="4142697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8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8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5EA7057-3D7C-4FDF-96F7-1E4AB916AF1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9392" y="0"/>
            <a:ext cx="12191998" cy="6857999"/>
          </a:xfrm>
          <a:prstGeom prst="rect">
            <a:avLst/>
          </a:prstGeom>
        </p:spPr>
      </p:pic>
      <p:sp>
        <p:nvSpPr>
          <p:cNvPr id="3" name="Title 1">
            <a:extLst>
              <a:ext uri="{FF2B5EF4-FFF2-40B4-BE49-F238E27FC236}">
                <a16:creationId xmlns:a16="http://schemas.microsoft.com/office/drawing/2014/main" id="{A27AF553-7FE9-1869-EBEC-79CB9D9F9A25}"/>
              </a:ext>
            </a:extLst>
          </p:cNvPr>
          <p:cNvSpPr txBox="1">
            <a:spLocks/>
          </p:cNvSpPr>
          <p:nvPr/>
        </p:nvSpPr>
        <p:spPr>
          <a:xfrm>
            <a:off x="340934" y="814889"/>
            <a:ext cx="11510128" cy="4847974"/>
          </a:xfrm>
          <a:prstGeom prst="rect">
            <a:avLst/>
          </a:prstGeom>
        </p:spPr>
        <p:txBody>
          <a:bodyPr vert="horz" lIns="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571500" indent="-571500" algn="l">
              <a:lnSpc>
                <a:spcPct val="150000"/>
              </a:lnSpc>
              <a:spcAft>
                <a:spcPts val="300"/>
              </a:spcAft>
              <a:buFont typeface="Arial" panose="020B0604020202020204" pitchFamily="34" charset="0"/>
              <a:buChar char="•"/>
            </a:pPr>
            <a:r>
              <a:rPr lang="en-US" sz="2400" dirty="0">
                <a:latin typeface="Roboto" panose="02000000000000000000" pitchFamily="2" charset="0"/>
                <a:ea typeface="Roboto" panose="02000000000000000000" pitchFamily="2" charset="0"/>
                <a:cs typeface="Roboto" panose="02000000000000000000" pitchFamily="2" charset="0"/>
              </a:rPr>
              <a:t>Conflict</a:t>
            </a:r>
          </a:p>
          <a:p>
            <a:pPr marL="571500" indent="-571500" algn="l">
              <a:lnSpc>
                <a:spcPct val="150000"/>
              </a:lnSpc>
              <a:spcAft>
                <a:spcPts val="300"/>
              </a:spcAft>
              <a:buFont typeface="Arial" panose="020B0604020202020204" pitchFamily="34" charset="0"/>
              <a:buChar char="•"/>
            </a:pPr>
            <a:r>
              <a:rPr lang="en-US" sz="2400" dirty="0">
                <a:latin typeface="Roboto" panose="02000000000000000000" pitchFamily="2" charset="0"/>
                <a:ea typeface="Roboto" panose="02000000000000000000" pitchFamily="2" charset="0"/>
                <a:cs typeface="Roboto" panose="02000000000000000000" pitchFamily="2" charset="0"/>
              </a:rPr>
              <a:t>Health</a:t>
            </a:r>
          </a:p>
          <a:p>
            <a:pPr marL="571500" indent="-571500" algn="l">
              <a:lnSpc>
                <a:spcPct val="150000"/>
              </a:lnSpc>
              <a:spcAft>
                <a:spcPts val="300"/>
              </a:spcAft>
              <a:buFont typeface="Arial" panose="020B0604020202020204" pitchFamily="34" charset="0"/>
              <a:buChar char="•"/>
            </a:pPr>
            <a:r>
              <a:rPr lang="en-US" sz="2400" dirty="0">
                <a:latin typeface="Roboto" panose="02000000000000000000" pitchFamily="2" charset="0"/>
                <a:ea typeface="Roboto" panose="02000000000000000000" pitchFamily="2" charset="0"/>
                <a:cs typeface="Roboto" panose="02000000000000000000" pitchFamily="2" charset="0"/>
              </a:rPr>
              <a:t>Humanitarian perspective</a:t>
            </a:r>
          </a:p>
          <a:p>
            <a:pPr marL="571500" indent="-571500" algn="l">
              <a:lnSpc>
                <a:spcPct val="150000"/>
              </a:lnSpc>
              <a:spcAft>
                <a:spcPts val="300"/>
              </a:spcAft>
              <a:buFont typeface="Arial" panose="020B0604020202020204" pitchFamily="34" charset="0"/>
              <a:buChar char="•"/>
            </a:pPr>
            <a:r>
              <a:rPr lang="en-US" sz="2400" dirty="0">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Financial, governance and regulatory barriers</a:t>
            </a:r>
          </a:p>
          <a:p>
            <a:pPr marL="571500" indent="-571500" algn="l">
              <a:lnSpc>
                <a:spcPct val="150000"/>
              </a:lnSpc>
              <a:spcAft>
                <a:spcPts val="300"/>
              </a:spcAft>
              <a:buFont typeface="Arial" panose="020B0604020202020204" pitchFamily="34" charset="0"/>
              <a:buChar char="•"/>
            </a:pPr>
            <a:r>
              <a:rPr lang="en-US" sz="2400" dirty="0">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Distributive justice, all of society approach, inclusivity</a:t>
            </a:r>
            <a:endParaRPr lang="en-US" sz="2400" dirty="0">
              <a:highlight>
                <a:srgbClr val="FFFF00"/>
              </a:highlight>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endParaRPr>
          </a:p>
          <a:p>
            <a:pPr marL="571500" indent="-571500" algn="l">
              <a:lnSpc>
                <a:spcPct val="150000"/>
              </a:lnSpc>
              <a:spcAft>
                <a:spcPts val="300"/>
              </a:spcAft>
              <a:buFont typeface="Arial" panose="020B0604020202020204" pitchFamily="34" charset="0"/>
              <a:buChar char="•"/>
            </a:pPr>
            <a:r>
              <a:rPr lang="en-US" sz="2400" dirty="0">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…and much </a:t>
            </a:r>
            <a:r>
              <a:rPr lang="en-US" sz="2400" dirty="0" err="1">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much</a:t>
            </a:r>
            <a:r>
              <a:rPr lang="en-US" sz="2400" dirty="0">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more</a:t>
            </a:r>
          </a:p>
        </p:txBody>
      </p:sp>
      <p:sp>
        <p:nvSpPr>
          <p:cNvPr id="5" name="Title 4">
            <a:extLst>
              <a:ext uri="{FF2B5EF4-FFF2-40B4-BE49-F238E27FC236}">
                <a16:creationId xmlns:a16="http://schemas.microsoft.com/office/drawing/2014/main" id="{C3AD83EA-E4E5-C570-C502-6BC8B4D10797}"/>
              </a:ext>
            </a:extLst>
          </p:cNvPr>
          <p:cNvSpPr>
            <a:spLocks noGrp="1"/>
          </p:cNvSpPr>
          <p:nvPr>
            <p:ph type="ctrTitle"/>
          </p:nvPr>
        </p:nvSpPr>
        <p:spPr>
          <a:xfrm>
            <a:off x="0" y="0"/>
            <a:ext cx="12191997" cy="814889"/>
          </a:xfrm>
        </p:spPr>
        <p:txBody>
          <a:bodyPr>
            <a:normAutofit fontScale="90000"/>
          </a:bodyPr>
          <a:lstStyle/>
          <a:p>
            <a:r>
              <a:rPr lang="en-US" dirty="0"/>
              <a:t>Key findings – broadening horizons</a:t>
            </a:r>
            <a:endParaRPr lang="nl-NL" dirty="0"/>
          </a:p>
        </p:txBody>
      </p:sp>
    </p:spTree>
    <p:extLst>
      <p:ext uri="{BB962C8B-B14F-4D97-AF65-F5344CB8AC3E}">
        <p14:creationId xmlns:p14="http://schemas.microsoft.com/office/powerpoint/2010/main" val="1784246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5EA7057-3D7C-4FDF-96F7-1E4AB916AF1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1998" cy="6857999"/>
          </a:xfrm>
          <a:prstGeom prst="rect">
            <a:avLst/>
          </a:prstGeom>
        </p:spPr>
      </p:pic>
      <p:sp>
        <p:nvSpPr>
          <p:cNvPr id="5" name="Title 4">
            <a:extLst>
              <a:ext uri="{FF2B5EF4-FFF2-40B4-BE49-F238E27FC236}">
                <a16:creationId xmlns:a16="http://schemas.microsoft.com/office/drawing/2014/main" id="{C3AD83EA-E4E5-C570-C502-6BC8B4D10797}"/>
              </a:ext>
            </a:extLst>
          </p:cNvPr>
          <p:cNvSpPr>
            <a:spLocks noGrp="1"/>
          </p:cNvSpPr>
          <p:nvPr>
            <p:ph type="ctrTitle"/>
          </p:nvPr>
        </p:nvSpPr>
        <p:spPr>
          <a:xfrm>
            <a:off x="0" y="0"/>
            <a:ext cx="12191997" cy="814889"/>
          </a:xfrm>
        </p:spPr>
        <p:txBody>
          <a:bodyPr>
            <a:normAutofit fontScale="90000"/>
          </a:bodyPr>
          <a:lstStyle/>
          <a:p>
            <a:r>
              <a:rPr lang="en-US" dirty="0"/>
              <a:t>Key findings – the future is bright!</a:t>
            </a:r>
            <a:endParaRPr lang="nl-NL" dirty="0"/>
          </a:p>
        </p:txBody>
      </p:sp>
      <p:pic>
        <p:nvPicPr>
          <p:cNvPr id="2" name="Picture 1" descr="A group of people sitting on a stage&#10;&#10;Description automatically generated">
            <a:extLst>
              <a:ext uri="{FF2B5EF4-FFF2-40B4-BE49-F238E27FC236}">
                <a16:creationId xmlns:a16="http://schemas.microsoft.com/office/drawing/2014/main" id="{A83A5D6E-DB88-06EA-C443-C70154F93D4E}"/>
              </a:ext>
            </a:extLst>
          </p:cNvPr>
          <p:cNvPicPr>
            <a:picLocks noChangeAspect="1"/>
          </p:cNvPicPr>
          <p:nvPr/>
        </p:nvPicPr>
        <p:blipFill rotWithShape="1">
          <a:blip r:embed="rId3">
            <a:extLst>
              <a:ext uri="{28A0092B-C50C-407E-A947-70E740481C1C}">
                <a14:useLocalDpi xmlns:a14="http://schemas.microsoft.com/office/drawing/2010/main" val="0"/>
              </a:ext>
            </a:extLst>
          </a:blip>
          <a:srcRect t="36379" b="4806"/>
          <a:stretch/>
        </p:blipFill>
        <p:spPr>
          <a:xfrm>
            <a:off x="345595" y="945046"/>
            <a:ext cx="11534303" cy="5088006"/>
          </a:xfrm>
          <a:prstGeom prst="rect">
            <a:avLst/>
          </a:prstGeom>
        </p:spPr>
      </p:pic>
    </p:spTree>
    <p:extLst>
      <p:ext uri="{BB962C8B-B14F-4D97-AF65-F5344CB8AC3E}">
        <p14:creationId xmlns:p14="http://schemas.microsoft.com/office/powerpoint/2010/main" val="23645513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2" name="TextBox 1">
            <a:extLst>
              <a:ext uri="{FF2B5EF4-FFF2-40B4-BE49-F238E27FC236}">
                <a16:creationId xmlns:a16="http://schemas.microsoft.com/office/drawing/2014/main" id="{A573373E-D807-29A9-D96D-8FB896F9E613}"/>
              </a:ext>
            </a:extLst>
          </p:cNvPr>
          <p:cNvSpPr txBox="1"/>
          <p:nvPr/>
        </p:nvSpPr>
        <p:spPr>
          <a:xfrm>
            <a:off x="3755489" y="527483"/>
            <a:ext cx="4681021"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000" b="1" i="0" u="none" strike="noStrike" kern="0" cap="none" spc="0" normalizeH="0" baseline="0" noProof="0" dirty="0">
                <a:ln>
                  <a:noFill/>
                </a:ln>
                <a:solidFill>
                  <a:srgbClr val="8836EA"/>
                </a:solidFill>
                <a:effectLst/>
                <a:uLnTx/>
                <a:uFillTx/>
                <a:latin typeface="Arial"/>
                <a:ea typeface="+mn-ea"/>
                <a:cs typeface="Arial"/>
                <a:sym typeface="Arial"/>
              </a:rPr>
              <a:t>philip.ward@vu.nl</a:t>
            </a:r>
            <a:endParaRPr kumimoji="0" lang="en-GB" sz="3000" b="0" i="0" u="none" strike="noStrike" kern="0" cap="none" spc="0" normalizeH="0" baseline="0" noProof="0" dirty="0">
              <a:ln>
                <a:noFill/>
              </a:ln>
              <a:solidFill>
                <a:srgbClr val="8836EA"/>
              </a:solidFill>
              <a:effectLst/>
              <a:uLnTx/>
              <a:uFillTx/>
              <a:latin typeface="Arial"/>
              <a:ea typeface="+mn-ea"/>
              <a:cs typeface="Arial"/>
              <a:sym typeface="Arial"/>
            </a:endParaRPr>
          </a:p>
        </p:txBody>
      </p:sp>
      <p:grpSp>
        <p:nvGrpSpPr>
          <p:cNvPr id="17" name="Group 16">
            <a:extLst>
              <a:ext uri="{FF2B5EF4-FFF2-40B4-BE49-F238E27FC236}">
                <a16:creationId xmlns:a16="http://schemas.microsoft.com/office/drawing/2014/main" id="{351A642C-1FB6-997F-6969-7FC2A2FB03B2}"/>
              </a:ext>
            </a:extLst>
          </p:cNvPr>
          <p:cNvGrpSpPr/>
          <p:nvPr/>
        </p:nvGrpSpPr>
        <p:grpSpPr>
          <a:xfrm>
            <a:off x="4633063" y="6330517"/>
            <a:ext cx="2925871" cy="307777"/>
            <a:chOff x="838200" y="6460403"/>
            <a:chExt cx="2925871" cy="307777"/>
          </a:xfrm>
        </p:grpSpPr>
        <p:sp>
          <p:nvSpPr>
            <p:cNvPr id="12" name="Google Shape;14;p22">
              <a:extLst>
                <a:ext uri="{FF2B5EF4-FFF2-40B4-BE49-F238E27FC236}">
                  <a16:creationId xmlns:a16="http://schemas.microsoft.com/office/drawing/2014/main" id="{261B9C58-6566-37A5-FB3F-2F41DA59E717}"/>
                </a:ext>
              </a:extLst>
            </p:cNvPr>
            <p:cNvSpPr txBox="1"/>
            <p:nvPr/>
          </p:nvSpPr>
          <p:spPr>
            <a:xfrm>
              <a:off x="1964667" y="6460403"/>
              <a:ext cx="1799404" cy="307777"/>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1" i="0" u="none" strike="noStrike" kern="0" cap="none" spc="0" normalizeH="0" baseline="0" noProof="0">
                  <a:ln>
                    <a:noFill/>
                  </a:ln>
                  <a:solidFill>
                    <a:srgbClr val="000000"/>
                  </a:solidFill>
                  <a:effectLst/>
                  <a:uLnTx/>
                  <a:uFillTx/>
                  <a:latin typeface="Arial"/>
                  <a:ea typeface="Arial"/>
                  <a:cs typeface="Arial"/>
                  <a:sym typeface="Arial"/>
                </a:rPr>
                <a:t>@Myriad_EU</a:t>
              </a:r>
              <a:endParaRPr kumimoji="0" sz="1400" b="1" i="0" u="none" strike="noStrike" kern="0" cap="none" spc="0" normalizeH="0" baseline="0" noProof="0">
                <a:ln>
                  <a:noFill/>
                </a:ln>
                <a:solidFill>
                  <a:srgbClr val="000000"/>
                </a:solidFill>
                <a:effectLst/>
                <a:uLnTx/>
                <a:uFillTx/>
                <a:latin typeface="Libre Franklin"/>
                <a:ea typeface="Libre Franklin"/>
                <a:cs typeface="Libre Franklin"/>
                <a:sym typeface="Libre Franklin"/>
              </a:endParaRPr>
            </a:p>
          </p:txBody>
        </p:sp>
        <p:pic>
          <p:nvPicPr>
            <p:cNvPr id="14" name="Google Shape;15;p22">
              <a:extLst>
                <a:ext uri="{FF2B5EF4-FFF2-40B4-BE49-F238E27FC236}">
                  <a16:creationId xmlns:a16="http://schemas.microsoft.com/office/drawing/2014/main" id="{1BA4A295-C7D9-FA9E-89D6-F4BB4B605DBE}"/>
                </a:ext>
              </a:extLst>
            </p:cNvPr>
            <p:cNvPicPr preferRelativeResize="0"/>
            <p:nvPr/>
          </p:nvPicPr>
          <p:blipFill rotWithShape="1">
            <a:blip r:embed="rId3">
              <a:alphaModFix/>
            </a:blip>
            <a:srcRect/>
            <a:stretch/>
          </p:blipFill>
          <p:spPr>
            <a:xfrm>
              <a:off x="838200" y="6470562"/>
              <a:ext cx="1126467" cy="277000"/>
            </a:xfrm>
            <a:prstGeom prst="rect">
              <a:avLst/>
            </a:prstGeom>
            <a:noFill/>
            <a:ln>
              <a:noFill/>
            </a:ln>
          </p:spPr>
        </p:pic>
        <p:pic>
          <p:nvPicPr>
            <p:cNvPr id="16" name="Google Shape;16;p22">
              <a:extLst>
                <a:ext uri="{FF2B5EF4-FFF2-40B4-BE49-F238E27FC236}">
                  <a16:creationId xmlns:a16="http://schemas.microsoft.com/office/drawing/2014/main" id="{471110CF-8B4E-B631-E9D0-2F774ED350DB}"/>
                </a:ext>
              </a:extLst>
            </p:cNvPr>
            <p:cNvPicPr preferRelativeResize="0"/>
            <p:nvPr/>
          </p:nvPicPr>
          <p:blipFill rotWithShape="1">
            <a:blip r:embed="rId4">
              <a:alphaModFix/>
            </a:blip>
            <a:srcRect/>
            <a:stretch/>
          </p:blipFill>
          <p:spPr>
            <a:xfrm>
              <a:off x="1735442" y="6540262"/>
              <a:ext cx="194299" cy="157920"/>
            </a:xfrm>
            <a:prstGeom prst="rect">
              <a:avLst/>
            </a:prstGeom>
            <a:noFill/>
            <a:ln>
              <a:noFill/>
            </a:ln>
          </p:spPr>
        </p:pic>
      </p:grpSp>
    </p:spTree>
    <p:extLst>
      <p:ext uri="{BB962C8B-B14F-4D97-AF65-F5344CB8AC3E}">
        <p14:creationId xmlns:p14="http://schemas.microsoft.com/office/powerpoint/2010/main" val="7905918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5EA7057-3D7C-4FDF-96F7-1E4AB916AF1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 y="0"/>
            <a:ext cx="12191997" cy="6857998"/>
          </a:xfrm>
          <a:prstGeom prst="rect">
            <a:avLst/>
          </a:prstGeom>
        </p:spPr>
      </p:pic>
      <p:sp>
        <p:nvSpPr>
          <p:cNvPr id="2" name="Title 1">
            <a:extLst>
              <a:ext uri="{FF2B5EF4-FFF2-40B4-BE49-F238E27FC236}">
                <a16:creationId xmlns:a16="http://schemas.microsoft.com/office/drawing/2014/main" id="{F40F66A5-B7EC-77A4-4661-D911D5BDD4DB}"/>
              </a:ext>
            </a:extLst>
          </p:cNvPr>
          <p:cNvSpPr>
            <a:spLocks noGrp="1"/>
          </p:cNvSpPr>
          <p:nvPr>
            <p:ph type="ctrTitle"/>
          </p:nvPr>
        </p:nvSpPr>
        <p:spPr>
          <a:xfrm>
            <a:off x="6803815" y="2377438"/>
            <a:ext cx="4318000" cy="1150303"/>
          </a:xfrm>
        </p:spPr>
        <p:txBody>
          <a:bodyPr lIns="0">
            <a:noAutofit/>
          </a:bodyPr>
          <a:lstStyle/>
          <a:p>
            <a:pPr algn="l"/>
            <a:r>
              <a:rPr lang="en-IE" sz="4000" dirty="0">
                <a:latin typeface="Roboto" panose="02000000000000000000" pitchFamily="2" charset="0"/>
                <a:ea typeface="Roboto" panose="02000000000000000000" pitchFamily="2" charset="0"/>
                <a:cs typeface="Roboto" panose="02000000000000000000" pitchFamily="2" charset="0"/>
              </a:rPr>
              <a:t>Thank you ! </a:t>
            </a:r>
          </a:p>
        </p:txBody>
      </p:sp>
      <p:cxnSp>
        <p:nvCxnSpPr>
          <p:cNvPr id="3" name="Straight Connector 2">
            <a:extLst>
              <a:ext uri="{FF2B5EF4-FFF2-40B4-BE49-F238E27FC236}">
                <a16:creationId xmlns:a16="http://schemas.microsoft.com/office/drawing/2014/main" id="{39BB40DA-7034-898B-A70C-FBE51E89389D}"/>
              </a:ext>
            </a:extLst>
          </p:cNvPr>
          <p:cNvCxnSpPr>
            <a:cxnSpLocks/>
          </p:cNvCxnSpPr>
          <p:nvPr/>
        </p:nvCxnSpPr>
        <p:spPr>
          <a:xfrm>
            <a:off x="6834292" y="5187950"/>
            <a:ext cx="5357707" cy="0"/>
          </a:xfrm>
          <a:prstGeom prst="line">
            <a:avLst/>
          </a:prstGeom>
          <a:ln>
            <a:solidFill>
              <a:srgbClr val="BB002D"/>
            </a:solidFill>
          </a:ln>
        </p:spPr>
        <p:style>
          <a:lnRef idx="1">
            <a:schemeClr val="accent2"/>
          </a:lnRef>
          <a:fillRef idx="0">
            <a:schemeClr val="accent2"/>
          </a:fillRef>
          <a:effectRef idx="0">
            <a:schemeClr val="accent2"/>
          </a:effectRef>
          <a:fontRef idx="minor">
            <a:schemeClr val="tx1"/>
          </a:fontRef>
        </p:style>
      </p:cxnSp>
      <p:pic>
        <p:nvPicPr>
          <p:cNvPr id="5" name="Picture 2">
            <a:extLst>
              <a:ext uri="{FF2B5EF4-FFF2-40B4-BE49-F238E27FC236}">
                <a16:creationId xmlns:a16="http://schemas.microsoft.com/office/drawing/2014/main" id="{C63F82A7-ADFC-8393-7598-F0390E8E990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1596" y="5187950"/>
            <a:ext cx="1681188" cy="100871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a16="http://schemas.microsoft.com/office/drawing/2014/main" id="{AB88789B-7CB5-350E-4BA3-17F9672E1E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09647" y="5227105"/>
            <a:ext cx="1989665" cy="119379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a:extLst>
              <a:ext uri="{FF2B5EF4-FFF2-40B4-BE49-F238E27FC236}">
                <a16:creationId xmlns:a16="http://schemas.microsoft.com/office/drawing/2014/main" id="{E1C0CE08-6E8B-224F-6FC6-97993AC9E77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60757" y="5227105"/>
            <a:ext cx="1776220" cy="1065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65618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pic>
        <p:nvPicPr>
          <p:cNvPr id="111" name="Google Shape;111;p2" descr="Hunga Tonga Island Obliterated – NASA Satellites Capture Massive Blast"/>
          <p:cNvPicPr preferRelativeResize="0"/>
          <p:nvPr/>
        </p:nvPicPr>
        <p:blipFill rotWithShape="1">
          <a:blip r:embed="rId3">
            <a:alphaModFix/>
          </a:blip>
          <a:srcRect/>
          <a:stretch/>
        </p:blipFill>
        <p:spPr>
          <a:xfrm>
            <a:off x="1531498" y="761554"/>
            <a:ext cx="9058298" cy="5094564"/>
          </a:xfrm>
          <a:prstGeom prst="rect">
            <a:avLst/>
          </a:prstGeom>
          <a:noFill/>
          <a:ln>
            <a:noFill/>
          </a:ln>
        </p:spPr>
      </p:pic>
      <p:pic>
        <p:nvPicPr>
          <p:cNvPr id="112" name="Google Shape;112;p2"/>
          <p:cNvPicPr preferRelativeResize="0"/>
          <p:nvPr/>
        </p:nvPicPr>
        <p:blipFill rotWithShape="1">
          <a:blip r:embed="rId4">
            <a:alphaModFix/>
          </a:blip>
          <a:srcRect/>
          <a:stretch/>
        </p:blipFill>
        <p:spPr>
          <a:xfrm>
            <a:off x="1531498" y="761554"/>
            <a:ext cx="9058298" cy="5094564"/>
          </a:xfrm>
          <a:prstGeom prst="rect">
            <a:avLst/>
          </a:prstGeom>
          <a:noFill/>
          <a:ln>
            <a:noFill/>
          </a:ln>
        </p:spPr>
      </p:pic>
      <p:pic>
        <p:nvPicPr>
          <p:cNvPr id="113" name="Google Shape;113;p2"/>
          <p:cNvPicPr preferRelativeResize="0"/>
          <p:nvPr/>
        </p:nvPicPr>
        <p:blipFill rotWithShape="1">
          <a:blip r:embed="rId4">
            <a:alphaModFix/>
          </a:blip>
          <a:srcRect l="39272" t="15642" r="20086" b="12096"/>
          <a:stretch/>
        </p:blipFill>
        <p:spPr>
          <a:xfrm>
            <a:off x="5088835" y="1558456"/>
            <a:ext cx="3681453" cy="3681453"/>
          </a:xfrm>
          <a:prstGeom prst="ellipse">
            <a:avLst/>
          </a:prstGeom>
          <a:noFill/>
          <a:ln>
            <a:noFill/>
          </a:ln>
        </p:spPr>
      </p:pic>
      <p:sp>
        <p:nvSpPr>
          <p:cNvPr id="114" name="Google Shape;114;p2"/>
          <p:cNvSpPr txBox="1">
            <a:spLocks noGrp="1"/>
          </p:cNvSpPr>
          <p:nvPr>
            <p:ph type="title"/>
          </p:nvPr>
        </p:nvSpPr>
        <p:spPr>
          <a:xfrm>
            <a:off x="3017874" y="-297657"/>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3"/>
              </a:buClr>
              <a:buSzPts val="4400"/>
              <a:buFont typeface="Libre Franklin Medium"/>
              <a:buNone/>
            </a:pPr>
            <a:r>
              <a:rPr lang="en-GB"/>
              <a:t>Hunga Tonga eruption</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pic>
        <p:nvPicPr>
          <p:cNvPr id="120" name="Google Shape;120;p3"/>
          <p:cNvPicPr preferRelativeResize="0"/>
          <p:nvPr/>
        </p:nvPicPr>
        <p:blipFill rotWithShape="1">
          <a:blip r:embed="rId3">
            <a:alphaModFix/>
          </a:blip>
          <a:srcRect r="59365" b="50000"/>
          <a:stretch/>
        </p:blipFill>
        <p:spPr>
          <a:xfrm rot="-245743">
            <a:off x="141566" y="1894314"/>
            <a:ext cx="10141756" cy="5484972"/>
          </a:xfrm>
          <a:prstGeom prst="rect">
            <a:avLst/>
          </a:prstGeom>
          <a:noFill/>
          <a:ln>
            <a:noFill/>
          </a:ln>
        </p:spPr>
      </p:pic>
      <p:pic>
        <p:nvPicPr>
          <p:cNvPr id="121" name="Google Shape;121;p3"/>
          <p:cNvPicPr preferRelativeResize="0"/>
          <p:nvPr/>
        </p:nvPicPr>
        <p:blipFill rotWithShape="1">
          <a:blip r:embed="rId4">
            <a:alphaModFix/>
          </a:blip>
          <a:srcRect/>
          <a:stretch/>
        </p:blipFill>
        <p:spPr>
          <a:xfrm>
            <a:off x="4802596" y="137680"/>
            <a:ext cx="7242727" cy="3829740"/>
          </a:xfrm>
          <a:prstGeom prst="rect">
            <a:avLst/>
          </a:prstGeom>
          <a:noFill/>
          <a:ln>
            <a:noFill/>
          </a:ln>
        </p:spPr>
      </p:pic>
      <p:pic>
        <p:nvPicPr>
          <p:cNvPr id="122" name="Google Shape;122;p3" descr="Icon&#10;&#10;Description automatically generated"/>
          <p:cNvPicPr preferRelativeResize="0"/>
          <p:nvPr/>
        </p:nvPicPr>
        <p:blipFill rotWithShape="1">
          <a:blip r:embed="rId5">
            <a:alphaModFix/>
          </a:blip>
          <a:srcRect/>
          <a:stretch/>
        </p:blipFill>
        <p:spPr>
          <a:xfrm>
            <a:off x="11494935" y="1979227"/>
            <a:ext cx="653308" cy="734057"/>
          </a:xfrm>
          <a:prstGeom prst="rect">
            <a:avLst/>
          </a:prstGeom>
          <a:noFill/>
          <a:ln>
            <a:noFill/>
          </a:ln>
        </p:spPr>
      </p:pic>
      <p:pic>
        <p:nvPicPr>
          <p:cNvPr id="123" name="Google Shape;123;p3" descr="Icon&#10;&#10;Description automatically generated"/>
          <p:cNvPicPr preferRelativeResize="0"/>
          <p:nvPr/>
        </p:nvPicPr>
        <p:blipFill rotWithShape="1">
          <a:blip r:embed="rId6">
            <a:alphaModFix/>
          </a:blip>
          <a:srcRect/>
          <a:stretch/>
        </p:blipFill>
        <p:spPr>
          <a:xfrm>
            <a:off x="5258848" y="1699872"/>
            <a:ext cx="819005" cy="606670"/>
          </a:xfrm>
          <a:prstGeom prst="rect">
            <a:avLst/>
          </a:prstGeom>
          <a:noFill/>
          <a:ln>
            <a:noFill/>
          </a:ln>
        </p:spPr>
      </p:pic>
      <p:pic>
        <p:nvPicPr>
          <p:cNvPr id="124" name="Google Shape;124;p3" descr="Icon&#10;&#10;Description automatically generated"/>
          <p:cNvPicPr preferRelativeResize="0"/>
          <p:nvPr/>
        </p:nvPicPr>
        <p:blipFill rotWithShape="1">
          <a:blip r:embed="rId6">
            <a:alphaModFix/>
          </a:blip>
          <a:srcRect/>
          <a:stretch/>
        </p:blipFill>
        <p:spPr>
          <a:xfrm>
            <a:off x="5739947" y="2496216"/>
            <a:ext cx="819005" cy="606670"/>
          </a:xfrm>
          <a:prstGeom prst="rect">
            <a:avLst/>
          </a:prstGeom>
          <a:noFill/>
          <a:ln>
            <a:noFill/>
          </a:ln>
        </p:spPr>
      </p:pic>
      <p:pic>
        <p:nvPicPr>
          <p:cNvPr id="125" name="Google Shape;125;p3" descr="Icon&#10;&#10;Description automatically generated"/>
          <p:cNvPicPr preferRelativeResize="0"/>
          <p:nvPr/>
        </p:nvPicPr>
        <p:blipFill rotWithShape="1">
          <a:blip r:embed="rId6">
            <a:alphaModFix/>
          </a:blip>
          <a:srcRect/>
          <a:stretch/>
        </p:blipFill>
        <p:spPr>
          <a:xfrm flipH="1">
            <a:off x="10937915" y="1287644"/>
            <a:ext cx="819005" cy="606670"/>
          </a:xfrm>
          <a:prstGeom prst="rect">
            <a:avLst/>
          </a:prstGeom>
          <a:noFill/>
          <a:ln>
            <a:noFill/>
          </a:ln>
        </p:spPr>
      </p:pic>
      <p:sp>
        <p:nvSpPr>
          <p:cNvPr id="126" name="Google Shape;126;p3"/>
          <p:cNvSpPr/>
          <p:nvPr/>
        </p:nvSpPr>
        <p:spPr>
          <a:xfrm>
            <a:off x="5088609" y="2176625"/>
            <a:ext cx="445499" cy="1639530"/>
          </a:xfrm>
          <a:custGeom>
            <a:avLst/>
            <a:gdLst/>
            <a:ahLst/>
            <a:cxnLst/>
            <a:rect l="l" t="t" r="r" b="b"/>
            <a:pathLst>
              <a:path w="445499" h="1470991" extrusionOk="0">
                <a:moveTo>
                  <a:pt x="445499" y="1470991"/>
                </a:moveTo>
                <a:cubicBezTo>
                  <a:pt x="226838" y="1192033"/>
                  <a:pt x="8177" y="913075"/>
                  <a:pt x="226" y="667910"/>
                </a:cubicBezTo>
                <a:cubicBezTo>
                  <a:pt x="-7725" y="422745"/>
                  <a:pt x="195033" y="211372"/>
                  <a:pt x="397791" y="0"/>
                </a:cubicBezTo>
              </a:path>
            </a:pathLst>
          </a:custGeom>
          <a:no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latin typeface="Libre Franklin"/>
              <a:ea typeface="Libre Franklin"/>
              <a:cs typeface="Libre Franklin"/>
              <a:sym typeface="Libre Franklin"/>
            </a:endParaRPr>
          </a:p>
        </p:txBody>
      </p:sp>
      <p:pic>
        <p:nvPicPr>
          <p:cNvPr id="127" name="Google Shape;127;p3"/>
          <p:cNvPicPr preferRelativeResize="0"/>
          <p:nvPr/>
        </p:nvPicPr>
        <p:blipFill rotWithShape="1">
          <a:blip r:embed="rId7">
            <a:alphaModFix/>
          </a:blip>
          <a:srcRect/>
          <a:stretch/>
        </p:blipFill>
        <p:spPr>
          <a:xfrm rot="-1273484">
            <a:off x="11325698" y="2698412"/>
            <a:ext cx="562518" cy="513439"/>
          </a:xfrm>
          <a:prstGeom prst="rect">
            <a:avLst/>
          </a:prstGeom>
          <a:noFill/>
          <a:ln>
            <a:noFill/>
          </a:ln>
        </p:spPr>
      </p:pic>
      <p:sp>
        <p:nvSpPr>
          <p:cNvPr id="128" name="Google Shape;128;p3"/>
          <p:cNvSpPr/>
          <p:nvPr/>
        </p:nvSpPr>
        <p:spPr>
          <a:xfrm>
            <a:off x="9256538" y="3326589"/>
            <a:ext cx="2262809" cy="2108307"/>
          </a:xfrm>
          <a:custGeom>
            <a:avLst/>
            <a:gdLst/>
            <a:ahLst/>
            <a:cxnLst/>
            <a:rect l="l" t="t" r="r" b="b"/>
            <a:pathLst>
              <a:path w="2194560" h="2051436" extrusionOk="0">
                <a:moveTo>
                  <a:pt x="0" y="2051436"/>
                </a:moveTo>
                <a:cubicBezTo>
                  <a:pt x="675860" y="1570382"/>
                  <a:pt x="1351721" y="1089328"/>
                  <a:pt x="1717481" y="747422"/>
                </a:cubicBezTo>
                <a:cubicBezTo>
                  <a:pt x="2083241" y="405516"/>
                  <a:pt x="2138900" y="202758"/>
                  <a:pt x="2194560" y="0"/>
                </a:cubicBezTo>
              </a:path>
            </a:pathLst>
          </a:custGeom>
          <a:no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latin typeface="Libre Franklin"/>
              <a:ea typeface="Libre Franklin"/>
              <a:cs typeface="Libre Franklin"/>
              <a:sym typeface="Libre Franklin"/>
            </a:endParaRPr>
          </a:p>
        </p:txBody>
      </p:sp>
      <p:pic>
        <p:nvPicPr>
          <p:cNvPr id="129" name="Google Shape;129;p3" descr="Tonga tsunami – Brit last seen clinging to rocks - Pattaya One News"/>
          <p:cNvPicPr preferRelativeResize="0"/>
          <p:nvPr/>
        </p:nvPicPr>
        <p:blipFill rotWithShape="1">
          <a:blip r:embed="rId8">
            <a:alphaModFix/>
          </a:blip>
          <a:srcRect l="20497" t="18428" r="29995" b="4061"/>
          <a:stretch/>
        </p:blipFill>
        <p:spPr>
          <a:xfrm>
            <a:off x="4650372" y="3671350"/>
            <a:ext cx="2038351" cy="2038351"/>
          </a:xfrm>
          <a:prstGeom prst="ellipse">
            <a:avLst/>
          </a:prstGeom>
          <a:noFill/>
          <a:ln>
            <a:noFill/>
          </a:ln>
        </p:spPr>
      </p:pic>
      <p:sp>
        <p:nvSpPr>
          <p:cNvPr id="130" name="Google Shape;130;p3"/>
          <p:cNvSpPr txBox="1">
            <a:spLocks noGrp="1"/>
          </p:cNvSpPr>
          <p:nvPr>
            <p:ph type="title"/>
          </p:nvPr>
        </p:nvSpPr>
        <p:spPr>
          <a:xfrm>
            <a:off x="394934" y="5580541"/>
            <a:ext cx="2899540" cy="38663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3"/>
              </a:buClr>
              <a:buSzPts val="2000"/>
              <a:buFont typeface="Libre Franklin Medium"/>
              <a:buNone/>
            </a:pPr>
            <a:r>
              <a:rPr lang="en-GB" sz="2000"/>
              <a:t>Hunga Tonga eruption</a:t>
            </a:r>
            <a:endParaRPr sz="2000"/>
          </a:p>
        </p:txBody>
      </p:sp>
      <p:sp>
        <p:nvSpPr>
          <p:cNvPr id="131" name="Google Shape;131;p3"/>
          <p:cNvSpPr txBox="1"/>
          <p:nvPr/>
        </p:nvSpPr>
        <p:spPr>
          <a:xfrm>
            <a:off x="4218581" y="6085019"/>
            <a:ext cx="2899540" cy="386635"/>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90000"/>
              </a:lnSpc>
              <a:spcBef>
                <a:spcPts val="0"/>
              </a:spcBef>
              <a:spcAft>
                <a:spcPts val="0"/>
              </a:spcAft>
              <a:buClr>
                <a:srgbClr val="8836EA"/>
              </a:buClr>
              <a:buSzPts val="2000"/>
              <a:buFont typeface="Libre Franklin Medium"/>
              <a:buNone/>
              <a:tabLst/>
              <a:defRPr/>
            </a:pPr>
            <a:r>
              <a:rPr kumimoji="0" lang="en-GB" sz="2000" b="1" i="0" u="none" strike="noStrike" kern="0" cap="none" spc="0" normalizeH="0" baseline="0" noProof="0">
                <a:ln>
                  <a:noFill/>
                </a:ln>
                <a:solidFill>
                  <a:srgbClr val="8836EA"/>
                </a:solidFill>
                <a:effectLst/>
                <a:uLnTx/>
                <a:uFillTx/>
                <a:latin typeface="Libre Franklin Medium"/>
                <a:ea typeface="Libre Franklin Medium"/>
                <a:cs typeface="Libre Franklin Medium"/>
                <a:sym typeface="Libre Franklin Medium"/>
              </a:rPr>
              <a:t>Tsunami Santa Cruz, California</a:t>
            </a:r>
            <a:endParaRPr kumimoji="0" sz="2000" b="1" i="0" u="none" strike="noStrike" kern="0" cap="none" spc="0" normalizeH="0" baseline="0" noProof="0">
              <a:ln>
                <a:noFill/>
              </a:ln>
              <a:solidFill>
                <a:srgbClr val="8836EA"/>
              </a:solidFill>
              <a:effectLst/>
              <a:uLnTx/>
              <a:uFillTx/>
              <a:latin typeface="Libre Franklin Medium"/>
              <a:ea typeface="Libre Franklin Medium"/>
              <a:cs typeface="Libre Franklin Medium"/>
              <a:sym typeface="Libre Franklin Medium"/>
            </a:endParaRPr>
          </a:p>
        </p:txBody>
      </p:sp>
      <p:pic>
        <p:nvPicPr>
          <p:cNvPr id="132" name="Google Shape;132;p3" descr="Tonga"/>
          <p:cNvPicPr preferRelativeResize="0"/>
          <p:nvPr/>
        </p:nvPicPr>
        <p:blipFill rotWithShape="1">
          <a:blip r:embed="rId9">
            <a:alphaModFix/>
          </a:blip>
          <a:srcRect l="9935" r="23440"/>
          <a:stretch/>
        </p:blipFill>
        <p:spPr>
          <a:xfrm>
            <a:off x="7871348" y="4539252"/>
            <a:ext cx="1590831" cy="1590831"/>
          </a:xfrm>
          <a:prstGeom prst="ellipse">
            <a:avLst/>
          </a:prstGeom>
          <a:noFill/>
          <a:ln>
            <a:noFill/>
          </a:ln>
        </p:spPr>
      </p:pic>
      <p:sp>
        <p:nvSpPr>
          <p:cNvPr id="133" name="Google Shape;133;p3"/>
          <p:cNvSpPr/>
          <p:nvPr/>
        </p:nvSpPr>
        <p:spPr>
          <a:xfrm>
            <a:off x="1956391" y="55873"/>
            <a:ext cx="10161189" cy="2368055"/>
          </a:xfrm>
          <a:custGeom>
            <a:avLst/>
            <a:gdLst/>
            <a:ahLst/>
            <a:cxnLst/>
            <a:rect l="l" t="t" r="r" b="b"/>
            <a:pathLst>
              <a:path w="10161189" h="2368055" extrusionOk="0">
                <a:moveTo>
                  <a:pt x="9909544" y="1857692"/>
                </a:moveTo>
                <a:cubicBezTo>
                  <a:pt x="10099158" y="1256952"/>
                  <a:pt x="10288772" y="656213"/>
                  <a:pt x="10047767" y="369134"/>
                </a:cubicBezTo>
                <a:cubicBezTo>
                  <a:pt x="9806762" y="82055"/>
                  <a:pt x="9641958" y="165344"/>
                  <a:pt x="8463516" y="135218"/>
                </a:cubicBezTo>
                <a:cubicBezTo>
                  <a:pt x="7285074" y="105092"/>
                  <a:pt x="4387702" y="-183759"/>
                  <a:pt x="2977116" y="188380"/>
                </a:cubicBezTo>
                <a:cubicBezTo>
                  <a:pt x="1566530" y="560519"/>
                  <a:pt x="783265" y="1464287"/>
                  <a:pt x="0" y="2368055"/>
                </a:cubicBezTo>
              </a:path>
            </a:pathLst>
          </a:custGeom>
          <a:no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latin typeface="Libre Franklin"/>
              <a:ea typeface="Libre Franklin"/>
              <a:cs typeface="Libre Franklin"/>
              <a:sym typeface="Libre Franklin"/>
            </a:endParaRPr>
          </a:p>
        </p:txBody>
      </p:sp>
      <p:sp>
        <p:nvSpPr>
          <p:cNvPr id="134" name="Google Shape;134;p3"/>
          <p:cNvSpPr txBox="1"/>
          <p:nvPr/>
        </p:nvSpPr>
        <p:spPr>
          <a:xfrm>
            <a:off x="7216993" y="6322593"/>
            <a:ext cx="2899540" cy="386635"/>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90000"/>
              </a:lnSpc>
              <a:spcBef>
                <a:spcPts val="0"/>
              </a:spcBef>
              <a:spcAft>
                <a:spcPts val="0"/>
              </a:spcAft>
              <a:buClr>
                <a:srgbClr val="8836EA"/>
              </a:buClr>
              <a:buSzPts val="2000"/>
              <a:buFont typeface="Libre Franklin Medium"/>
              <a:buNone/>
              <a:tabLst/>
              <a:defRPr/>
            </a:pPr>
            <a:r>
              <a:rPr kumimoji="0" lang="en-GB" sz="2000" b="1" i="0" u="none" strike="noStrike" kern="0" cap="none" spc="0" normalizeH="0" baseline="0" noProof="0">
                <a:ln>
                  <a:noFill/>
                </a:ln>
                <a:solidFill>
                  <a:srgbClr val="8836EA"/>
                </a:solidFill>
                <a:effectLst/>
                <a:uLnTx/>
                <a:uFillTx/>
                <a:latin typeface="Libre Franklin Medium"/>
                <a:ea typeface="Libre Franklin Medium"/>
                <a:cs typeface="Libre Franklin Medium"/>
                <a:sym typeface="Libre Franklin Medium"/>
              </a:rPr>
              <a:t>Foreign aid delivery</a:t>
            </a:r>
            <a:endParaRPr kumimoji="0" sz="2000" b="1" i="0" u="none" strike="noStrike" kern="0" cap="none" spc="0" normalizeH="0" baseline="0" noProof="0">
              <a:ln>
                <a:noFill/>
              </a:ln>
              <a:solidFill>
                <a:srgbClr val="8836EA"/>
              </a:solidFill>
              <a:effectLst/>
              <a:uLnTx/>
              <a:uFillTx/>
              <a:latin typeface="Libre Franklin Medium"/>
              <a:ea typeface="Libre Franklin Medium"/>
              <a:cs typeface="Libre Franklin Medium"/>
              <a:sym typeface="Libre Franklin Medium"/>
            </a:endParaRPr>
          </a:p>
        </p:txBody>
      </p:sp>
      <p:pic>
        <p:nvPicPr>
          <p:cNvPr id="135" name="Google Shape;135;p3"/>
          <p:cNvPicPr preferRelativeResize="0"/>
          <p:nvPr/>
        </p:nvPicPr>
        <p:blipFill rotWithShape="1">
          <a:blip r:embed="rId10">
            <a:alphaModFix/>
          </a:blip>
          <a:srcRect l="39272" t="15642" r="20086" b="12096"/>
          <a:stretch/>
        </p:blipFill>
        <p:spPr>
          <a:xfrm>
            <a:off x="221554" y="2298002"/>
            <a:ext cx="3136894" cy="3136894"/>
          </a:xfrm>
          <a:prstGeom prst="ellipse">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3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2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2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FFDAD0"/>
            </a:gs>
            <a:gs pos="100000">
              <a:srgbClr val="AACFF4"/>
            </a:gs>
          </a:gsLst>
          <a:lin ang="13200000" scaled="0"/>
        </a:gradFill>
        <a:effectLst/>
      </p:bgPr>
    </p:bg>
    <p:spTree>
      <p:nvGrpSpPr>
        <p:cNvPr id="1" name="Shape 147"/>
        <p:cNvGrpSpPr/>
        <p:nvPr/>
      </p:nvGrpSpPr>
      <p:grpSpPr>
        <a:xfrm>
          <a:off x="0" y="0"/>
          <a:ext cx="0" cy="0"/>
          <a:chOff x="0" y="0"/>
          <a:chExt cx="0" cy="0"/>
        </a:xfrm>
      </p:grpSpPr>
      <p:sp>
        <p:nvSpPr>
          <p:cNvPr id="148" name="Google Shape;148;p2"/>
          <p:cNvSpPr txBox="1">
            <a:spLocks noGrp="1"/>
          </p:cNvSpPr>
          <p:nvPr>
            <p:ph type="ctrTitle"/>
          </p:nvPr>
        </p:nvSpPr>
        <p:spPr>
          <a:xfrm>
            <a:off x="458828" y="1397501"/>
            <a:ext cx="6538784" cy="2152980"/>
          </a:xfrm>
          <a:prstGeom prst="rect">
            <a:avLst/>
          </a:prstGeom>
          <a:noFill/>
          <a:ln>
            <a:noFill/>
          </a:ln>
        </p:spPr>
        <p:txBody>
          <a:bodyPr spcFirstLastPara="1" wrap="square" lIns="91425" tIns="45700" rIns="91425" bIns="45700" anchor="b" anchorCtr="0">
            <a:normAutofit fontScale="90000"/>
          </a:bodyPr>
          <a:lstStyle/>
          <a:p>
            <a:r>
              <a:rPr lang="en-BE" sz="4000" dirty="0"/>
              <a:t>NATURAL HAZARDS AND RISK IN A CHANGING WORLD</a:t>
            </a:r>
            <a:r>
              <a:rPr lang="en-GB" sz="4000" dirty="0"/>
              <a:t>: </a:t>
            </a:r>
            <a:r>
              <a:rPr lang="en-GB" sz="3300" b="1" i="1" dirty="0">
                <a:solidFill>
                  <a:srgbClr val="FF0000"/>
                </a:solidFill>
                <a:effectLst/>
                <a:latin typeface="acumin-pro"/>
              </a:rPr>
              <a:t>Addressing Compound and Multi-Hazard Risk</a:t>
            </a:r>
            <a:endParaRPr sz="3300" dirty="0">
              <a:solidFill>
                <a:srgbClr val="FF0000"/>
              </a:solidFill>
            </a:endParaRPr>
          </a:p>
        </p:txBody>
      </p:sp>
      <p:sp>
        <p:nvSpPr>
          <p:cNvPr id="149" name="Google Shape;149;p2"/>
          <p:cNvSpPr txBox="1">
            <a:spLocks noGrp="1"/>
          </p:cNvSpPr>
          <p:nvPr>
            <p:ph type="subTitle" idx="1"/>
          </p:nvPr>
        </p:nvSpPr>
        <p:spPr>
          <a:xfrm>
            <a:off x="475482" y="260194"/>
            <a:ext cx="6538784" cy="362338"/>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90000"/>
              </a:lnSpc>
              <a:spcBef>
                <a:spcPts val="0"/>
              </a:spcBef>
              <a:spcAft>
                <a:spcPts val="0"/>
              </a:spcAft>
              <a:buClr>
                <a:schemeClr val="dk1"/>
              </a:buClr>
              <a:buSzPct val="108108"/>
              <a:buNone/>
            </a:pPr>
            <a:r>
              <a:rPr lang="en-BE" dirty="0"/>
              <a:t>3rd International Conference</a:t>
            </a:r>
            <a:endParaRPr dirty="0"/>
          </a:p>
        </p:txBody>
      </p:sp>
      <p:sp>
        <p:nvSpPr>
          <p:cNvPr id="153" name="Google Shape;153;p2"/>
          <p:cNvSpPr txBox="1">
            <a:spLocks noGrp="1"/>
          </p:cNvSpPr>
          <p:nvPr>
            <p:ph type="body" idx="5"/>
          </p:nvPr>
        </p:nvSpPr>
        <p:spPr>
          <a:xfrm>
            <a:off x="475482" y="652277"/>
            <a:ext cx="6262565" cy="362567"/>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90000"/>
              </a:lnSpc>
              <a:spcBef>
                <a:spcPts val="0"/>
              </a:spcBef>
              <a:spcAft>
                <a:spcPts val="0"/>
              </a:spcAft>
              <a:buClr>
                <a:schemeClr val="lt1"/>
              </a:buClr>
              <a:buSzPct val="100000"/>
              <a:buFont typeface="Arial"/>
              <a:buNone/>
            </a:pPr>
            <a:r>
              <a:rPr lang="en-BE" dirty="0"/>
              <a:t>JUNE 12-14 2024, AMSTERDAM, NETHERLANDS</a:t>
            </a:r>
            <a:endParaRPr dirty="0"/>
          </a:p>
        </p:txBody>
      </p:sp>
      <p:pic>
        <p:nvPicPr>
          <p:cNvPr id="24" name="Google Shape;24;g2df351a495c_0_106" descr="A black background with a black square&#10;&#10;Description automatically generated with medium confidence"/>
          <p:cNvPicPr preferRelativeResize="0">
            <a:picLocks noChangeAspect="1"/>
          </p:cNvPicPr>
          <p:nvPr/>
        </p:nvPicPr>
        <p:blipFill rotWithShape="1">
          <a:blip r:embed="rId3">
            <a:alphaModFix/>
          </a:blip>
          <a:srcRect/>
          <a:stretch/>
        </p:blipFill>
        <p:spPr>
          <a:xfrm>
            <a:off x="8469632" y="5730809"/>
            <a:ext cx="3722368" cy="1063533"/>
          </a:xfrm>
          <a:prstGeom prst="rect">
            <a:avLst/>
          </a:prstGeom>
          <a:noFill/>
          <a:ln>
            <a:noFill/>
          </a:ln>
        </p:spPr>
      </p:pic>
      <p:pic>
        <p:nvPicPr>
          <p:cNvPr id="6" name="Picture 2">
            <a:extLst>
              <a:ext uri="{FF2B5EF4-FFF2-40B4-BE49-F238E27FC236}">
                <a16:creationId xmlns:a16="http://schemas.microsoft.com/office/drawing/2014/main" id="{469EB65F-DAC1-86E3-DBA6-DDAE45E0715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984" y="4249759"/>
            <a:ext cx="1681188" cy="100871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a:extLst>
              <a:ext uri="{FF2B5EF4-FFF2-40B4-BE49-F238E27FC236}">
                <a16:creationId xmlns:a16="http://schemas.microsoft.com/office/drawing/2014/main" id="{AA55D1CB-3172-02B6-EDB9-986582A51BE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02952" y="4236509"/>
            <a:ext cx="1989665" cy="119379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a:extLst>
              <a:ext uri="{FF2B5EF4-FFF2-40B4-BE49-F238E27FC236}">
                <a16:creationId xmlns:a16="http://schemas.microsoft.com/office/drawing/2014/main" id="{DA70E88F-1551-602A-D3F1-7BB52F61FA3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93123" y="4236509"/>
            <a:ext cx="1776220" cy="106573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a:extLst>
              <a:ext uri="{FF2B5EF4-FFF2-40B4-BE49-F238E27FC236}">
                <a16:creationId xmlns:a16="http://schemas.microsoft.com/office/drawing/2014/main" id="{AAD87C99-ECDA-0A3F-E868-F94BF6BE8B4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8828" y="5609437"/>
            <a:ext cx="1428750" cy="97155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C99FFA50-E4BC-5DE6-3B9D-244E87E265D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81202" y="5609437"/>
            <a:ext cx="1926390" cy="120720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13C793AA-E76A-B80D-B8CA-9766ACDD466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01637" y="5666615"/>
            <a:ext cx="1539205" cy="1041529"/>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7B8D9267-15D8-5E36-E16F-7A79C6E8072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75576" y="5921016"/>
            <a:ext cx="2501646" cy="625412"/>
          </a:xfrm>
          <a:prstGeom prst="rect">
            <a:avLst/>
          </a:prstGeom>
          <a:noFill/>
          <a:extLst>
            <a:ext uri="{909E8E84-426E-40DD-AFC4-6F175D3DCCD1}">
              <a14:hiddenFill xmlns:a14="http://schemas.microsoft.com/office/drawing/2010/main">
                <a:solidFill>
                  <a:srgbClr val="FFFFFF"/>
                </a:solidFill>
              </a14:hiddenFill>
            </a:ext>
          </a:extLst>
        </p:spPr>
      </p:pic>
      <p:sp>
        <p:nvSpPr>
          <p:cNvPr id="9" name="Google Shape;149;p2">
            <a:extLst>
              <a:ext uri="{FF2B5EF4-FFF2-40B4-BE49-F238E27FC236}">
                <a16:creationId xmlns:a16="http://schemas.microsoft.com/office/drawing/2014/main" id="{2BC3478F-06B2-5AAE-4A33-BF25B9ED0BFB}"/>
              </a:ext>
            </a:extLst>
          </p:cNvPr>
          <p:cNvSpPr txBox="1">
            <a:spLocks/>
          </p:cNvSpPr>
          <p:nvPr/>
        </p:nvSpPr>
        <p:spPr>
          <a:xfrm>
            <a:off x="190850" y="3971694"/>
            <a:ext cx="6538784" cy="362338"/>
          </a:xfrm>
          <a:prstGeom prst="rect">
            <a:avLst/>
          </a:prstGeom>
          <a:noFill/>
          <a:ln>
            <a:noFill/>
          </a:ln>
        </p:spPr>
        <p:txBody>
          <a:bodyPr spcFirstLastPara="1" wrap="square" lIns="91425" tIns="45700" rIns="91425" bIns="45700" anchor="t" anchorCtr="0">
            <a:normAutofit fontScale="92500" lnSpcReduction="10000"/>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chemeClr val="dk1"/>
              </a:buClr>
              <a:buSzPts val="2400"/>
              <a:buFont typeface="Arial"/>
              <a:buNone/>
              <a:defRPr sz="2400" b="0" i="1" u="none" strike="noStrike" cap="none">
                <a:solidFill>
                  <a:schemeClr val="dk2"/>
                </a:solidFill>
                <a:latin typeface="Arial"/>
                <a:ea typeface="Arial"/>
                <a:cs typeface="Arial"/>
                <a:sym typeface="Arial"/>
              </a:defRPr>
            </a:lvl1pPr>
            <a:lvl2pPr marL="914400" marR="0" lvl="1" indent="-349250" algn="ctr" rtl="0">
              <a:lnSpc>
                <a:spcPct val="90000"/>
              </a:lnSpc>
              <a:spcBef>
                <a:spcPts val="500"/>
              </a:spcBef>
              <a:spcAft>
                <a:spcPts val="0"/>
              </a:spcAft>
              <a:buClr>
                <a:schemeClr val="dk1"/>
              </a:buClr>
              <a:buSzPts val="2000"/>
              <a:buFont typeface="Arial"/>
              <a:buNone/>
              <a:defRPr sz="2000" b="0" i="0" u="none" strike="noStrike" cap="none">
                <a:solidFill>
                  <a:schemeClr val="dk2"/>
                </a:solidFill>
                <a:latin typeface="Arial"/>
                <a:ea typeface="Arial"/>
                <a:cs typeface="Arial"/>
                <a:sym typeface="Arial"/>
              </a:defRPr>
            </a:lvl2pPr>
            <a:lvl3pPr marL="1371600" marR="0" lvl="2" indent="-349250" algn="ctr" rtl="0">
              <a:lnSpc>
                <a:spcPct val="90000"/>
              </a:lnSpc>
              <a:spcBef>
                <a:spcPts val="500"/>
              </a:spcBef>
              <a:spcAft>
                <a:spcPts val="0"/>
              </a:spcAft>
              <a:buClr>
                <a:schemeClr val="dk1"/>
              </a:buClr>
              <a:buSzPts val="1800"/>
              <a:buFont typeface="Arial"/>
              <a:buNone/>
              <a:defRPr sz="1800" b="0" i="0" u="none" strike="noStrike" cap="none">
                <a:solidFill>
                  <a:schemeClr val="dk2"/>
                </a:solidFill>
                <a:latin typeface="Arial"/>
                <a:ea typeface="Arial"/>
                <a:cs typeface="Arial"/>
                <a:sym typeface="Arial"/>
              </a:defRPr>
            </a:lvl3pPr>
            <a:lvl4pPr marL="1828800" marR="0" lvl="3" indent="-349250" algn="ctr" rtl="0">
              <a:lnSpc>
                <a:spcPct val="90000"/>
              </a:lnSpc>
              <a:spcBef>
                <a:spcPts val="500"/>
              </a:spcBef>
              <a:spcAft>
                <a:spcPts val="0"/>
              </a:spcAft>
              <a:buClr>
                <a:schemeClr val="dk1"/>
              </a:buClr>
              <a:buSzPts val="1600"/>
              <a:buFont typeface="Arial"/>
              <a:buNone/>
              <a:defRPr sz="1600" b="0" i="0" u="none" strike="noStrike" cap="none">
                <a:solidFill>
                  <a:schemeClr val="dk2"/>
                </a:solidFill>
                <a:latin typeface="Arial"/>
                <a:ea typeface="Arial"/>
                <a:cs typeface="Arial"/>
                <a:sym typeface="Arial"/>
              </a:defRPr>
            </a:lvl4pPr>
            <a:lvl5pPr marL="2286000" marR="0" lvl="4" indent="-349250" algn="ctr" rtl="0">
              <a:lnSpc>
                <a:spcPct val="90000"/>
              </a:lnSpc>
              <a:spcBef>
                <a:spcPts val="500"/>
              </a:spcBef>
              <a:spcAft>
                <a:spcPts val="0"/>
              </a:spcAft>
              <a:buClr>
                <a:schemeClr val="dk1"/>
              </a:buClr>
              <a:buSzPts val="1600"/>
              <a:buFont typeface="Arial"/>
              <a:buNone/>
              <a:defRPr sz="1600" b="0" i="0" u="none" strike="noStrike" cap="none">
                <a:solidFill>
                  <a:schemeClr val="dk2"/>
                </a:solidFill>
                <a:latin typeface="Arial"/>
                <a:ea typeface="Arial"/>
                <a:cs typeface="Arial"/>
                <a:sym typeface="Arial"/>
              </a:defRPr>
            </a:lvl5pPr>
            <a:lvl6pPr marL="2743200" marR="0" lvl="5" indent="-349250" algn="ctr" rtl="0">
              <a:lnSpc>
                <a:spcPct val="90000"/>
              </a:lnSpc>
              <a:spcBef>
                <a:spcPts val="500"/>
              </a:spcBef>
              <a:spcAft>
                <a:spcPts val="0"/>
              </a:spcAft>
              <a:buClr>
                <a:schemeClr val="dk1"/>
              </a:buClr>
              <a:buSzPts val="1600"/>
              <a:buFont typeface="Arial"/>
              <a:buNone/>
              <a:defRPr sz="1600" b="0" i="0" u="none" strike="noStrike" cap="none">
                <a:solidFill>
                  <a:schemeClr val="dk2"/>
                </a:solidFill>
                <a:latin typeface="Arial"/>
                <a:ea typeface="Arial"/>
                <a:cs typeface="Arial"/>
                <a:sym typeface="Arial"/>
              </a:defRPr>
            </a:lvl6pPr>
            <a:lvl7pPr marL="3200400" marR="0" lvl="6" indent="-349250" algn="ctr" rtl="0">
              <a:lnSpc>
                <a:spcPct val="90000"/>
              </a:lnSpc>
              <a:spcBef>
                <a:spcPts val="500"/>
              </a:spcBef>
              <a:spcAft>
                <a:spcPts val="0"/>
              </a:spcAft>
              <a:buClr>
                <a:schemeClr val="dk1"/>
              </a:buClr>
              <a:buSzPts val="1600"/>
              <a:buFont typeface="Arial"/>
              <a:buNone/>
              <a:defRPr sz="1600" b="0" i="0" u="none" strike="noStrike" cap="none">
                <a:solidFill>
                  <a:schemeClr val="dk2"/>
                </a:solidFill>
                <a:latin typeface="Arial"/>
                <a:ea typeface="Arial"/>
                <a:cs typeface="Arial"/>
                <a:sym typeface="Arial"/>
              </a:defRPr>
            </a:lvl7pPr>
            <a:lvl8pPr marL="3657600" marR="0" lvl="7" indent="-349250" algn="ctr" rtl="0">
              <a:lnSpc>
                <a:spcPct val="90000"/>
              </a:lnSpc>
              <a:spcBef>
                <a:spcPts val="500"/>
              </a:spcBef>
              <a:spcAft>
                <a:spcPts val="0"/>
              </a:spcAft>
              <a:buClr>
                <a:schemeClr val="dk1"/>
              </a:buClr>
              <a:buSzPts val="1600"/>
              <a:buFont typeface="Arial"/>
              <a:buNone/>
              <a:defRPr sz="1600" b="0" i="0" u="none" strike="noStrike" cap="none">
                <a:solidFill>
                  <a:schemeClr val="dk2"/>
                </a:solidFill>
                <a:latin typeface="Arial"/>
                <a:ea typeface="Arial"/>
                <a:cs typeface="Arial"/>
                <a:sym typeface="Arial"/>
              </a:defRPr>
            </a:lvl8pPr>
            <a:lvl9pPr marL="4114800" marR="0" lvl="8" indent="-349250" algn="ctr" rtl="0">
              <a:lnSpc>
                <a:spcPct val="90000"/>
              </a:lnSpc>
              <a:spcBef>
                <a:spcPts val="500"/>
              </a:spcBef>
              <a:spcAft>
                <a:spcPts val="0"/>
              </a:spcAft>
              <a:buClr>
                <a:schemeClr val="dk1"/>
              </a:buClr>
              <a:buSzPts val="1600"/>
              <a:buFont typeface="Arial"/>
              <a:buNone/>
              <a:defRPr sz="1600" b="0" i="0" u="none" strike="noStrike" cap="none">
                <a:solidFill>
                  <a:schemeClr val="dk2"/>
                </a:solidFill>
                <a:latin typeface="Arial"/>
                <a:ea typeface="Arial"/>
                <a:cs typeface="Arial"/>
                <a:sym typeface="Arial"/>
              </a:defRPr>
            </a:lvl9pPr>
          </a:lstStyle>
          <a:p>
            <a:pPr marL="0" indent="0">
              <a:spcBef>
                <a:spcPts val="0"/>
              </a:spcBef>
              <a:buSzPct val="108108"/>
            </a:pPr>
            <a:r>
              <a:rPr lang="nl-NL" kern="0" dirty="0" err="1"/>
              <a:t>Organisers</a:t>
            </a:r>
            <a:r>
              <a:rPr lang="nl-NL" kern="0" dirty="0"/>
              <a:t>:</a:t>
            </a:r>
          </a:p>
        </p:txBody>
      </p:sp>
      <p:sp>
        <p:nvSpPr>
          <p:cNvPr id="10" name="Google Shape;149;p2">
            <a:extLst>
              <a:ext uri="{FF2B5EF4-FFF2-40B4-BE49-F238E27FC236}">
                <a16:creationId xmlns:a16="http://schemas.microsoft.com/office/drawing/2014/main" id="{3B5323DA-0264-8BDF-8FEF-778AA3F74016}"/>
              </a:ext>
            </a:extLst>
          </p:cNvPr>
          <p:cNvSpPr txBox="1">
            <a:spLocks/>
          </p:cNvSpPr>
          <p:nvPr/>
        </p:nvSpPr>
        <p:spPr>
          <a:xfrm>
            <a:off x="283984" y="5209174"/>
            <a:ext cx="6538784" cy="362338"/>
          </a:xfrm>
          <a:prstGeom prst="rect">
            <a:avLst/>
          </a:prstGeom>
          <a:noFill/>
          <a:ln>
            <a:noFill/>
          </a:ln>
        </p:spPr>
        <p:txBody>
          <a:bodyPr spcFirstLastPara="1" wrap="square" lIns="91425" tIns="45700" rIns="91425" bIns="45700" anchor="t" anchorCtr="0">
            <a:normAutofit fontScale="92500" lnSpcReduction="10000"/>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chemeClr val="dk1"/>
              </a:buClr>
              <a:buSzPts val="2400"/>
              <a:buFont typeface="Arial"/>
              <a:buNone/>
              <a:defRPr sz="2400" b="0" i="1" u="none" strike="noStrike" cap="none">
                <a:solidFill>
                  <a:schemeClr val="dk2"/>
                </a:solidFill>
                <a:latin typeface="Arial"/>
                <a:ea typeface="Arial"/>
                <a:cs typeface="Arial"/>
                <a:sym typeface="Arial"/>
              </a:defRPr>
            </a:lvl1pPr>
            <a:lvl2pPr marL="914400" marR="0" lvl="1" indent="-349250" algn="ctr" rtl="0">
              <a:lnSpc>
                <a:spcPct val="90000"/>
              </a:lnSpc>
              <a:spcBef>
                <a:spcPts val="500"/>
              </a:spcBef>
              <a:spcAft>
                <a:spcPts val="0"/>
              </a:spcAft>
              <a:buClr>
                <a:schemeClr val="dk1"/>
              </a:buClr>
              <a:buSzPts val="2000"/>
              <a:buFont typeface="Arial"/>
              <a:buNone/>
              <a:defRPr sz="2000" b="0" i="0" u="none" strike="noStrike" cap="none">
                <a:solidFill>
                  <a:schemeClr val="dk2"/>
                </a:solidFill>
                <a:latin typeface="Arial"/>
                <a:ea typeface="Arial"/>
                <a:cs typeface="Arial"/>
                <a:sym typeface="Arial"/>
              </a:defRPr>
            </a:lvl2pPr>
            <a:lvl3pPr marL="1371600" marR="0" lvl="2" indent="-349250" algn="ctr" rtl="0">
              <a:lnSpc>
                <a:spcPct val="90000"/>
              </a:lnSpc>
              <a:spcBef>
                <a:spcPts val="500"/>
              </a:spcBef>
              <a:spcAft>
                <a:spcPts val="0"/>
              </a:spcAft>
              <a:buClr>
                <a:schemeClr val="dk1"/>
              </a:buClr>
              <a:buSzPts val="1800"/>
              <a:buFont typeface="Arial"/>
              <a:buNone/>
              <a:defRPr sz="1800" b="0" i="0" u="none" strike="noStrike" cap="none">
                <a:solidFill>
                  <a:schemeClr val="dk2"/>
                </a:solidFill>
                <a:latin typeface="Arial"/>
                <a:ea typeface="Arial"/>
                <a:cs typeface="Arial"/>
                <a:sym typeface="Arial"/>
              </a:defRPr>
            </a:lvl3pPr>
            <a:lvl4pPr marL="1828800" marR="0" lvl="3" indent="-349250" algn="ctr" rtl="0">
              <a:lnSpc>
                <a:spcPct val="90000"/>
              </a:lnSpc>
              <a:spcBef>
                <a:spcPts val="500"/>
              </a:spcBef>
              <a:spcAft>
                <a:spcPts val="0"/>
              </a:spcAft>
              <a:buClr>
                <a:schemeClr val="dk1"/>
              </a:buClr>
              <a:buSzPts val="1600"/>
              <a:buFont typeface="Arial"/>
              <a:buNone/>
              <a:defRPr sz="1600" b="0" i="0" u="none" strike="noStrike" cap="none">
                <a:solidFill>
                  <a:schemeClr val="dk2"/>
                </a:solidFill>
                <a:latin typeface="Arial"/>
                <a:ea typeface="Arial"/>
                <a:cs typeface="Arial"/>
                <a:sym typeface="Arial"/>
              </a:defRPr>
            </a:lvl4pPr>
            <a:lvl5pPr marL="2286000" marR="0" lvl="4" indent="-349250" algn="ctr" rtl="0">
              <a:lnSpc>
                <a:spcPct val="90000"/>
              </a:lnSpc>
              <a:spcBef>
                <a:spcPts val="500"/>
              </a:spcBef>
              <a:spcAft>
                <a:spcPts val="0"/>
              </a:spcAft>
              <a:buClr>
                <a:schemeClr val="dk1"/>
              </a:buClr>
              <a:buSzPts val="1600"/>
              <a:buFont typeface="Arial"/>
              <a:buNone/>
              <a:defRPr sz="1600" b="0" i="0" u="none" strike="noStrike" cap="none">
                <a:solidFill>
                  <a:schemeClr val="dk2"/>
                </a:solidFill>
                <a:latin typeface="Arial"/>
                <a:ea typeface="Arial"/>
                <a:cs typeface="Arial"/>
                <a:sym typeface="Arial"/>
              </a:defRPr>
            </a:lvl5pPr>
            <a:lvl6pPr marL="2743200" marR="0" lvl="5" indent="-349250" algn="ctr" rtl="0">
              <a:lnSpc>
                <a:spcPct val="90000"/>
              </a:lnSpc>
              <a:spcBef>
                <a:spcPts val="500"/>
              </a:spcBef>
              <a:spcAft>
                <a:spcPts val="0"/>
              </a:spcAft>
              <a:buClr>
                <a:schemeClr val="dk1"/>
              </a:buClr>
              <a:buSzPts val="1600"/>
              <a:buFont typeface="Arial"/>
              <a:buNone/>
              <a:defRPr sz="1600" b="0" i="0" u="none" strike="noStrike" cap="none">
                <a:solidFill>
                  <a:schemeClr val="dk2"/>
                </a:solidFill>
                <a:latin typeface="Arial"/>
                <a:ea typeface="Arial"/>
                <a:cs typeface="Arial"/>
                <a:sym typeface="Arial"/>
              </a:defRPr>
            </a:lvl6pPr>
            <a:lvl7pPr marL="3200400" marR="0" lvl="6" indent="-349250" algn="ctr" rtl="0">
              <a:lnSpc>
                <a:spcPct val="90000"/>
              </a:lnSpc>
              <a:spcBef>
                <a:spcPts val="500"/>
              </a:spcBef>
              <a:spcAft>
                <a:spcPts val="0"/>
              </a:spcAft>
              <a:buClr>
                <a:schemeClr val="dk1"/>
              </a:buClr>
              <a:buSzPts val="1600"/>
              <a:buFont typeface="Arial"/>
              <a:buNone/>
              <a:defRPr sz="1600" b="0" i="0" u="none" strike="noStrike" cap="none">
                <a:solidFill>
                  <a:schemeClr val="dk2"/>
                </a:solidFill>
                <a:latin typeface="Arial"/>
                <a:ea typeface="Arial"/>
                <a:cs typeface="Arial"/>
                <a:sym typeface="Arial"/>
              </a:defRPr>
            </a:lvl7pPr>
            <a:lvl8pPr marL="3657600" marR="0" lvl="7" indent="-349250" algn="ctr" rtl="0">
              <a:lnSpc>
                <a:spcPct val="90000"/>
              </a:lnSpc>
              <a:spcBef>
                <a:spcPts val="500"/>
              </a:spcBef>
              <a:spcAft>
                <a:spcPts val="0"/>
              </a:spcAft>
              <a:buClr>
                <a:schemeClr val="dk1"/>
              </a:buClr>
              <a:buSzPts val="1600"/>
              <a:buFont typeface="Arial"/>
              <a:buNone/>
              <a:defRPr sz="1600" b="0" i="0" u="none" strike="noStrike" cap="none">
                <a:solidFill>
                  <a:schemeClr val="dk2"/>
                </a:solidFill>
                <a:latin typeface="Arial"/>
                <a:ea typeface="Arial"/>
                <a:cs typeface="Arial"/>
                <a:sym typeface="Arial"/>
              </a:defRPr>
            </a:lvl8pPr>
            <a:lvl9pPr marL="4114800" marR="0" lvl="8" indent="-349250" algn="ctr" rtl="0">
              <a:lnSpc>
                <a:spcPct val="90000"/>
              </a:lnSpc>
              <a:spcBef>
                <a:spcPts val="500"/>
              </a:spcBef>
              <a:spcAft>
                <a:spcPts val="0"/>
              </a:spcAft>
              <a:buClr>
                <a:schemeClr val="dk1"/>
              </a:buClr>
              <a:buSzPts val="1600"/>
              <a:buFont typeface="Arial"/>
              <a:buNone/>
              <a:defRPr sz="1600" b="0" i="0" u="none" strike="noStrike" cap="none">
                <a:solidFill>
                  <a:schemeClr val="dk2"/>
                </a:solidFill>
                <a:latin typeface="Arial"/>
                <a:ea typeface="Arial"/>
                <a:cs typeface="Arial"/>
                <a:sym typeface="Arial"/>
              </a:defRPr>
            </a:lvl9pPr>
          </a:lstStyle>
          <a:p>
            <a:pPr marL="0" indent="0">
              <a:spcBef>
                <a:spcPts val="0"/>
              </a:spcBef>
              <a:buSzPct val="108108"/>
            </a:pPr>
            <a:r>
              <a:rPr lang="nl-NL" kern="0" dirty="0"/>
              <a:t>Sponsors: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5"/>
          <p:cNvSpPr txBox="1">
            <a:spLocks noGrp="1"/>
          </p:cNvSpPr>
          <p:nvPr>
            <p:ph type="subTitle" idx="1"/>
          </p:nvPr>
        </p:nvSpPr>
        <p:spPr>
          <a:xfrm>
            <a:off x="2071816" y="595416"/>
            <a:ext cx="9154202" cy="362338"/>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90000"/>
              </a:lnSpc>
              <a:spcBef>
                <a:spcPts val="0"/>
              </a:spcBef>
              <a:spcAft>
                <a:spcPts val="0"/>
              </a:spcAft>
              <a:buClr>
                <a:schemeClr val="dk1"/>
              </a:buClr>
              <a:buSzPct val="100000"/>
              <a:buNone/>
            </a:pPr>
            <a:r>
              <a:rPr lang="en-BE" dirty="0"/>
              <a:t>NATURAL HAZARDS AND RISK IN A CHANGING WORLD</a:t>
            </a:r>
            <a:endParaRPr dirty="0"/>
          </a:p>
          <a:p>
            <a:pPr marL="0" lvl="0" indent="0" algn="l" rtl="0">
              <a:lnSpc>
                <a:spcPct val="90000"/>
              </a:lnSpc>
              <a:spcBef>
                <a:spcPts val="1000"/>
              </a:spcBef>
              <a:spcAft>
                <a:spcPts val="0"/>
              </a:spcAft>
              <a:buClr>
                <a:schemeClr val="dk1"/>
              </a:buClr>
              <a:buSzPct val="100000"/>
              <a:buNone/>
            </a:pPr>
            <a:endParaRPr dirty="0"/>
          </a:p>
        </p:txBody>
      </p:sp>
      <p:sp>
        <p:nvSpPr>
          <p:cNvPr id="248" name="Google Shape;248;p5"/>
          <p:cNvSpPr txBox="1">
            <a:spLocks noGrp="1"/>
          </p:cNvSpPr>
          <p:nvPr>
            <p:ph type="body" idx="2"/>
          </p:nvPr>
        </p:nvSpPr>
        <p:spPr>
          <a:xfrm>
            <a:off x="2355655" y="1081418"/>
            <a:ext cx="6262565" cy="362567"/>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90000"/>
              </a:lnSpc>
              <a:spcBef>
                <a:spcPts val="0"/>
              </a:spcBef>
              <a:spcAft>
                <a:spcPts val="0"/>
              </a:spcAft>
              <a:buClr>
                <a:schemeClr val="lt1"/>
              </a:buClr>
              <a:buSzPct val="100000"/>
              <a:buFont typeface="Arial"/>
              <a:buNone/>
            </a:pPr>
            <a:r>
              <a:rPr lang="en-BE" dirty="0"/>
              <a:t>JUNE 12-14 2024, AMSTERDAM, NETHERLANDS</a:t>
            </a:r>
            <a:endParaRPr dirty="0"/>
          </a:p>
          <a:p>
            <a:pPr marL="0" lvl="0" indent="0" algn="l" rtl="0">
              <a:lnSpc>
                <a:spcPct val="90000"/>
              </a:lnSpc>
              <a:spcBef>
                <a:spcPts val="1000"/>
              </a:spcBef>
              <a:spcAft>
                <a:spcPts val="0"/>
              </a:spcAft>
              <a:buClr>
                <a:schemeClr val="lt1"/>
              </a:buClr>
              <a:buSzPct val="100000"/>
              <a:buFont typeface="Arial"/>
              <a:buNone/>
            </a:pPr>
            <a:endParaRPr dirty="0"/>
          </a:p>
        </p:txBody>
      </p:sp>
      <p:pic>
        <p:nvPicPr>
          <p:cNvPr id="4" name="Picture 3" descr="A group of people on a stage&#10;&#10;Description automatically generated">
            <a:extLst>
              <a:ext uri="{FF2B5EF4-FFF2-40B4-BE49-F238E27FC236}">
                <a16:creationId xmlns:a16="http://schemas.microsoft.com/office/drawing/2014/main" id="{F0128FA8-67B4-3E0E-FDA7-ADFB3D0A7934}"/>
              </a:ext>
            </a:extLst>
          </p:cNvPr>
          <p:cNvPicPr>
            <a:picLocks noChangeAspect="1"/>
          </p:cNvPicPr>
          <p:nvPr/>
        </p:nvPicPr>
        <p:blipFill rotWithShape="1">
          <a:blip r:embed="rId3">
            <a:extLst>
              <a:ext uri="{28A0092B-C50C-407E-A947-70E740481C1C}">
                <a14:useLocalDpi xmlns:a14="http://schemas.microsoft.com/office/drawing/2010/main" val="0"/>
              </a:ext>
            </a:extLst>
          </a:blip>
          <a:srcRect l="11667"/>
          <a:stretch/>
        </p:blipFill>
        <p:spPr>
          <a:xfrm>
            <a:off x="-182032" y="1621694"/>
            <a:ext cx="4611681" cy="3478328"/>
          </a:xfrm>
          <a:prstGeom prst="rect">
            <a:avLst/>
          </a:prstGeom>
        </p:spPr>
      </p:pic>
      <p:pic>
        <p:nvPicPr>
          <p:cNvPr id="6" name="Picture 5" descr="A person standing at a podium&#10;&#10;Description automatically generated">
            <a:extLst>
              <a:ext uri="{FF2B5EF4-FFF2-40B4-BE49-F238E27FC236}">
                <a16:creationId xmlns:a16="http://schemas.microsoft.com/office/drawing/2014/main" id="{21CC0321-72E2-62BC-5B9D-134C91E15A83}"/>
              </a:ext>
            </a:extLst>
          </p:cNvPr>
          <p:cNvPicPr>
            <a:picLocks noChangeAspect="1"/>
          </p:cNvPicPr>
          <p:nvPr/>
        </p:nvPicPr>
        <p:blipFill rotWithShape="1">
          <a:blip r:embed="rId4">
            <a:extLst>
              <a:ext uri="{28A0092B-C50C-407E-A947-70E740481C1C}">
                <a14:useLocalDpi xmlns:a14="http://schemas.microsoft.com/office/drawing/2010/main" val="0"/>
              </a:ext>
            </a:extLst>
          </a:blip>
          <a:srcRect l="9192" t="14988" r="8025"/>
          <a:stretch/>
        </p:blipFill>
        <p:spPr>
          <a:xfrm>
            <a:off x="7952838" y="1621693"/>
            <a:ext cx="4239162" cy="2900368"/>
          </a:xfrm>
          <a:prstGeom prst="rect">
            <a:avLst/>
          </a:prstGeom>
        </p:spPr>
      </p:pic>
      <p:pic>
        <p:nvPicPr>
          <p:cNvPr id="8" name="Picture 7" descr="A group of people on a stage&#10;&#10;Description automatically generated">
            <a:extLst>
              <a:ext uri="{FF2B5EF4-FFF2-40B4-BE49-F238E27FC236}">
                <a16:creationId xmlns:a16="http://schemas.microsoft.com/office/drawing/2014/main" id="{E5AF01A4-0F36-683E-923F-F6FFF5EB8C53}"/>
              </a:ext>
            </a:extLst>
          </p:cNvPr>
          <p:cNvPicPr>
            <a:picLocks noChangeAspect="1"/>
          </p:cNvPicPr>
          <p:nvPr/>
        </p:nvPicPr>
        <p:blipFill rotWithShape="1">
          <a:blip r:embed="rId5">
            <a:extLst>
              <a:ext uri="{28A0092B-C50C-407E-A947-70E740481C1C}">
                <a14:useLocalDpi xmlns:a14="http://schemas.microsoft.com/office/drawing/2010/main" val="0"/>
              </a:ext>
            </a:extLst>
          </a:blip>
          <a:srcRect l="10844" t="3750" r="3951" b="11438"/>
          <a:stretch/>
        </p:blipFill>
        <p:spPr>
          <a:xfrm>
            <a:off x="-187325" y="3815262"/>
            <a:ext cx="4622266" cy="3065319"/>
          </a:xfrm>
          <a:prstGeom prst="rect">
            <a:avLst/>
          </a:prstGeom>
        </p:spPr>
      </p:pic>
      <p:pic>
        <p:nvPicPr>
          <p:cNvPr id="16" name="Picture 15" descr="A group of people in a room&#10;&#10;Description automatically generated">
            <a:extLst>
              <a:ext uri="{FF2B5EF4-FFF2-40B4-BE49-F238E27FC236}">
                <a16:creationId xmlns:a16="http://schemas.microsoft.com/office/drawing/2014/main" id="{BB841236-43F1-C14D-A5DB-B098F74537A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67897" y="3764982"/>
            <a:ext cx="4666979" cy="3109375"/>
          </a:xfrm>
          <a:prstGeom prst="rect">
            <a:avLst/>
          </a:prstGeom>
        </p:spPr>
      </p:pic>
      <p:pic>
        <p:nvPicPr>
          <p:cNvPr id="12" name="Picture 11" descr="A person standing in front of a red chair&#10;&#10;Description automatically generated">
            <a:extLst>
              <a:ext uri="{FF2B5EF4-FFF2-40B4-BE49-F238E27FC236}">
                <a16:creationId xmlns:a16="http://schemas.microsoft.com/office/drawing/2014/main" id="{A0DB3011-B0D5-ED3C-0571-BB5A93E2A17A}"/>
              </a:ext>
            </a:extLst>
          </p:cNvPr>
          <p:cNvPicPr>
            <a:picLocks noChangeAspect="1"/>
          </p:cNvPicPr>
          <p:nvPr/>
        </p:nvPicPr>
        <p:blipFill rotWithShape="1">
          <a:blip r:embed="rId7">
            <a:extLst>
              <a:ext uri="{28A0092B-C50C-407E-A947-70E740481C1C}">
                <a14:useLocalDpi xmlns:a14="http://schemas.microsoft.com/office/drawing/2010/main" val="0"/>
              </a:ext>
            </a:extLst>
          </a:blip>
          <a:srcRect l="4806" t="8125" r="11529" b="3795"/>
          <a:stretch/>
        </p:blipFill>
        <p:spPr>
          <a:xfrm rot="5400000">
            <a:off x="3883559" y="2178368"/>
            <a:ext cx="5291335" cy="417798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5EA7057-3D7C-4FDF-96F7-1E4AB916AF1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1998" cy="6857999"/>
          </a:xfrm>
          <a:prstGeom prst="rect">
            <a:avLst/>
          </a:prstGeom>
        </p:spPr>
      </p:pic>
      <p:sp>
        <p:nvSpPr>
          <p:cNvPr id="3" name="Title 1">
            <a:extLst>
              <a:ext uri="{FF2B5EF4-FFF2-40B4-BE49-F238E27FC236}">
                <a16:creationId xmlns:a16="http://schemas.microsoft.com/office/drawing/2014/main" id="{A27AF553-7FE9-1869-EBEC-79CB9D9F9A25}"/>
              </a:ext>
            </a:extLst>
          </p:cNvPr>
          <p:cNvSpPr txBox="1">
            <a:spLocks/>
          </p:cNvSpPr>
          <p:nvPr/>
        </p:nvSpPr>
        <p:spPr>
          <a:xfrm>
            <a:off x="340934" y="814889"/>
            <a:ext cx="11510128" cy="4847974"/>
          </a:xfrm>
          <a:prstGeom prst="rect">
            <a:avLst/>
          </a:prstGeom>
        </p:spPr>
        <p:txBody>
          <a:bodyPr vert="horz" lIns="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571500" indent="-571500" algn="l">
              <a:spcAft>
                <a:spcPts val="300"/>
              </a:spcAft>
              <a:buFont typeface="Arial" panose="020B0604020202020204" pitchFamily="34" charset="0"/>
              <a:buChar char="•"/>
            </a:pPr>
            <a:r>
              <a:rPr lang="en-US" sz="2400" dirty="0">
                <a:latin typeface="Roboto" panose="02000000000000000000" pitchFamily="2" charset="0"/>
                <a:ea typeface="Roboto" panose="02000000000000000000" pitchFamily="2" charset="0"/>
                <a:cs typeface="Roboto" panose="02000000000000000000" pitchFamily="2" charset="0"/>
              </a:rPr>
              <a:t>Stakeholder engagement and knowledge co-production</a:t>
            </a:r>
          </a:p>
          <a:p>
            <a:pPr marL="571500" indent="-571500" algn="l">
              <a:spcAft>
                <a:spcPts val="300"/>
              </a:spcAft>
              <a:buFont typeface="Arial" panose="020B0604020202020204" pitchFamily="34" charset="0"/>
              <a:buChar char="•"/>
            </a:pPr>
            <a:r>
              <a:rPr lang="en-US" sz="2400" dirty="0" err="1">
                <a:latin typeface="Roboto" panose="02000000000000000000" pitchFamily="2" charset="0"/>
                <a:ea typeface="Roboto" panose="02000000000000000000" pitchFamily="2" charset="0"/>
                <a:cs typeface="Roboto" panose="02000000000000000000" pitchFamily="2" charset="0"/>
              </a:rPr>
              <a:t>Synergising</a:t>
            </a:r>
            <a:r>
              <a:rPr lang="en-US" sz="2400" dirty="0">
                <a:latin typeface="Roboto" panose="02000000000000000000" pitchFamily="2" charset="0"/>
                <a:ea typeface="Roboto" panose="02000000000000000000" pitchFamily="2" charset="0"/>
                <a:cs typeface="Roboto" panose="02000000000000000000" pitchFamily="2" charset="0"/>
              </a:rPr>
              <a:t> DRR and CCA</a:t>
            </a:r>
          </a:p>
          <a:p>
            <a:pPr marL="571500" indent="-571500" algn="l">
              <a:spcAft>
                <a:spcPts val="300"/>
              </a:spcAft>
              <a:buFont typeface="Arial" panose="020B0604020202020204" pitchFamily="34" charset="0"/>
              <a:buChar char="•"/>
            </a:pPr>
            <a:r>
              <a:rPr lang="en-US" sz="2400" dirty="0">
                <a:latin typeface="Roboto" panose="02000000000000000000" pitchFamily="2" charset="0"/>
                <a:ea typeface="Roboto" panose="02000000000000000000" pitchFamily="2" charset="0"/>
                <a:cs typeface="Roboto" panose="02000000000000000000" pitchFamily="2" charset="0"/>
              </a:rPr>
              <a:t>AI and Machine Learning</a:t>
            </a:r>
          </a:p>
          <a:p>
            <a:pPr marL="571500" indent="-571500" algn="l">
              <a:spcAft>
                <a:spcPts val="300"/>
              </a:spcAft>
              <a:buFont typeface="Arial" panose="020B0604020202020204" pitchFamily="34" charset="0"/>
              <a:buChar char="•"/>
            </a:pPr>
            <a:r>
              <a:rPr lang="en-US" sz="2400" dirty="0">
                <a:latin typeface="Roboto" panose="02000000000000000000" pitchFamily="2" charset="0"/>
                <a:ea typeface="Roboto" panose="02000000000000000000" pitchFamily="2" charset="0"/>
                <a:cs typeface="Roboto" panose="02000000000000000000" pitchFamily="2" charset="0"/>
              </a:rPr>
              <a:t>Assessing multi-hazard risk using EO-data</a:t>
            </a:r>
          </a:p>
          <a:p>
            <a:pPr marL="571500" indent="-571500" algn="l">
              <a:spcAft>
                <a:spcPts val="300"/>
              </a:spcAft>
              <a:buFont typeface="Arial" panose="020B0604020202020204" pitchFamily="34" charset="0"/>
              <a:buChar char="•"/>
            </a:pPr>
            <a:r>
              <a:rPr lang="en-US" sz="2400" dirty="0">
                <a:latin typeface="Roboto" panose="02000000000000000000" pitchFamily="2" charset="0"/>
                <a:ea typeface="Roboto" panose="02000000000000000000" pitchFamily="2" charset="0"/>
                <a:cs typeface="Roboto" panose="02000000000000000000" pitchFamily="2" charset="0"/>
              </a:rPr>
              <a:t>Health &amp; disasters</a:t>
            </a:r>
          </a:p>
          <a:p>
            <a:pPr marL="571500" indent="-571500" algn="l">
              <a:spcAft>
                <a:spcPts val="300"/>
              </a:spcAft>
              <a:buFont typeface="Arial" panose="020B0604020202020204" pitchFamily="34" charset="0"/>
              <a:buChar char="•"/>
            </a:pPr>
            <a:r>
              <a:rPr lang="en-US" sz="2400" dirty="0">
                <a:latin typeface="Roboto" panose="02000000000000000000" pitchFamily="2" charset="0"/>
                <a:ea typeface="Roboto" panose="02000000000000000000" pitchFamily="2" charset="0"/>
                <a:cs typeface="Roboto" panose="02000000000000000000" pitchFamily="2" charset="0"/>
              </a:rPr>
              <a:t>Multi-hazard Early Warning Systems</a:t>
            </a:r>
          </a:p>
          <a:p>
            <a:pPr marL="571500" indent="-571500" algn="l">
              <a:spcAft>
                <a:spcPts val="300"/>
              </a:spcAft>
              <a:buFont typeface="Arial" panose="020B0604020202020204" pitchFamily="34" charset="0"/>
              <a:buChar char="•"/>
            </a:pPr>
            <a:r>
              <a:rPr lang="en-US" sz="2400" dirty="0">
                <a:latin typeface="Roboto" panose="02000000000000000000" pitchFamily="2" charset="0"/>
                <a:ea typeface="Roboto" panose="02000000000000000000" pitchFamily="2" charset="0"/>
                <a:cs typeface="Roboto" panose="02000000000000000000" pitchFamily="2" charset="0"/>
              </a:rPr>
              <a:t>Nature-based solutions</a:t>
            </a:r>
          </a:p>
          <a:p>
            <a:pPr marL="571500" indent="-571500" algn="l">
              <a:spcAft>
                <a:spcPts val="300"/>
              </a:spcAft>
              <a:buFont typeface="Arial" panose="020B0604020202020204" pitchFamily="34" charset="0"/>
              <a:buChar char="•"/>
            </a:pPr>
            <a:r>
              <a:rPr lang="en-US" sz="2400" dirty="0">
                <a:latin typeface="Roboto" panose="02000000000000000000" pitchFamily="2" charset="0"/>
                <a:ea typeface="Roboto" panose="02000000000000000000" pitchFamily="2" charset="0"/>
                <a:cs typeface="Roboto" panose="02000000000000000000" pitchFamily="2" charset="0"/>
              </a:rPr>
              <a:t>Critical infrastructure</a:t>
            </a:r>
          </a:p>
          <a:p>
            <a:pPr marL="571500" indent="-571500" algn="l">
              <a:spcAft>
                <a:spcPts val="300"/>
              </a:spcAft>
              <a:buFont typeface="Arial" panose="020B0604020202020204" pitchFamily="34" charset="0"/>
              <a:buChar char="•"/>
            </a:pPr>
            <a:r>
              <a:rPr lang="en-US" sz="2400" dirty="0">
                <a:latin typeface="Roboto" panose="02000000000000000000" pitchFamily="2" charset="0"/>
                <a:ea typeface="Roboto" panose="02000000000000000000" pitchFamily="2" charset="0"/>
                <a:cs typeface="Roboto" panose="02000000000000000000" pitchFamily="2" charset="0"/>
              </a:rPr>
              <a:t>Systemic risk</a:t>
            </a:r>
          </a:p>
          <a:p>
            <a:pPr marL="571500" indent="-571500" algn="l">
              <a:spcAft>
                <a:spcPts val="300"/>
              </a:spcAft>
              <a:buFont typeface="Arial" panose="020B0604020202020204" pitchFamily="34" charset="0"/>
              <a:buChar char="•"/>
            </a:pPr>
            <a:r>
              <a:rPr lang="en-US" sz="2400" dirty="0">
                <a:latin typeface="Roboto" panose="02000000000000000000" pitchFamily="2" charset="0"/>
                <a:ea typeface="Roboto" panose="02000000000000000000" pitchFamily="2" charset="0"/>
                <a:cs typeface="Roboto" panose="02000000000000000000" pitchFamily="2" charset="0"/>
              </a:rPr>
              <a:t>Dynamics, interdependencies and interactions of risk drivers</a:t>
            </a:r>
          </a:p>
          <a:p>
            <a:pPr marL="571500" indent="-571500" algn="l">
              <a:spcAft>
                <a:spcPts val="300"/>
              </a:spcAft>
              <a:buFont typeface="Arial" panose="020B0604020202020204" pitchFamily="34" charset="0"/>
              <a:buChar char="•"/>
            </a:pPr>
            <a:r>
              <a:rPr lang="en-US" sz="2400" dirty="0">
                <a:latin typeface="Roboto" panose="02000000000000000000" pitchFamily="2" charset="0"/>
                <a:ea typeface="Roboto" panose="02000000000000000000" pitchFamily="2" charset="0"/>
                <a:cs typeface="Roboto" panose="02000000000000000000" pitchFamily="2" charset="0"/>
              </a:rPr>
              <a:t>Learning from the past</a:t>
            </a:r>
          </a:p>
          <a:p>
            <a:pPr marL="571500" indent="-571500" algn="l">
              <a:spcAft>
                <a:spcPts val="300"/>
              </a:spcAft>
              <a:buFont typeface="Arial" panose="020B0604020202020204" pitchFamily="34" charset="0"/>
              <a:buChar char="•"/>
            </a:pPr>
            <a:r>
              <a:rPr lang="en-US" sz="2400" dirty="0">
                <a:latin typeface="Roboto" panose="02000000000000000000" pitchFamily="2" charset="0"/>
                <a:ea typeface="Roboto" panose="02000000000000000000" pitchFamily="2" charset="0"/>
                <a:cs typeface="Roboto" panose="02000000000000000000" pitchFamily="2" charset="0"/>
              </a:rPr>
              <a:t>General advances</a:t>
            </a:r>
          </a:p>
          <a:p>
            <a:pPr marL="571500" indent="-571500" algn="l">
              <a:spcAft>
                <a:spcPts val="300"/>
              </a:spcAft>
              <a:buFont typeface="Arial" panose="020B0604020202020204" pitchFamily="34" charset="0"/>
              <a:buChar char="•"/>
            </a:pPr>
            <a:r>
              <a:rPr lang="en-US" sz="2400" dirty="0">
                <a:latin typeface="Roboto" panose="02000000000000000000" pitchFamily="2" charset="0"/>
                <a:ea typeface="Roboto" panose="02000000000000000000" pitchFamily="2" charset="0"/>
                <a:cs typeface="Roboto" panose="02000000000000000000" pitchFamily="2" charset="0"/>
              </a:rPr>
              <a:t>Demonstration of tools &amp; services</a:t>
            </a:r>
          </a:p>
        </p:txBody>
      </p:sp>
      <p:sp>
        <p:nvSpPr>
          <p:cNvPr id="5" name="Title 4">
            <a:extLst>
              <a:ext uri="{FF2B5EF4-FFF2-40B4-BE49-F238E27FC236}">
                <a16:creationId xmlns:a16="http://schemas.microsoft.com/office/drawing/2014/main" id="{C3AD83EA-E4E5-C570-C502-6BC8B4D10797}"/>
              </a:ext>
            </a:extLst>
          </p:cNvPr>
          <p:cNvSpPr>
            <a:spLocks noGrp="1"/>
          </p:cNvSpPr>
          <p:nvPr>
            <p:ph type="ctrTitle"/>
          </p:nvPr>
        </p:nvSpPr>
        <p:spPr>
          <a:xfrm>
            <a:off x="0" y="0"/>
            <a:ext cx="12191997" cy="814889"/>
          </a:xfrm>
        </p:spPr>
        <p:txBody>
          <a:bodyPr>
            <a:normAutofit fontScale="90000"/>
          </a:bodyPr>
          <a:lstStyle/>
          <a:p>
            <a:r>
              <a:rPr lang="en-US" dirty="0"/>
              <a:t>Sessions</a:t>
            </a:r>
            <a:endParaRPr lang="nl-NL" dirty="0"/>
          </a:p>
        </p:txBody>
      </p:sp>
    </p:spTree>
    <p:extLst>
      <p:ext uri="{BB962C8B-B14F-4D97-AF65-F5344CB8AC3E}">
        <p14:creationId xmlns:p14="http://schemas.microsoft.com/office/powerpoint/2010/main" val="22362670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5EA7057-3D7C-4FDF-96F7-1E4AB916AF1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9392" y="0"/>
            <a:ext cx="12191998" cy="6857999"/>
          </a:xfrm>
          <a:prstGeom prst="rect">
            <a:avLst/>
          </a:prstGeom>
        </p:spPr>
      </p:pic>
      <p:sp>
        <p:nvSpPr>
          <p:cNvPr id="5" name="Title 4">
            <a:extLst>
              <a:ext uri="{FF2B5EF4-FFF2-40B4-BE49-F238E27FC236}">
                <a16:creationId xmlns:a16="http://schemas.microsoft.com/office/drawing/2014/main" id="{C3AD83EA-E4E5-C570-C502-6BC8B4D10797}"/>
              </a:ext>
            </a:extLst>
          </p:cNvPr>
          <p:cNvSpPr>
            <a:spLocks noGrp="1"/>
          </p:cNvSpPr>
          <p:nvPr>
            <p:ph type="ctrTitle"/>
          </p:nvPr>
        </p:nvSpPr>
        <p:spPr>
          <a:xfrm>
            <a:off x="0" y="0"/>
            <a:ext cx="12191997" cy="814889"/>
          </a:xfrm>
        </p:spPr>
        <p:txBody>
          <a:bodyPr>
            <a:normAutofit fontScale="90000"/>
          </a:bodyPr>
          <a:lstStyle/>
          <a:p>
            <a:r>
              <a:rPr lang="en-US" dirty="0"/>
              <a:t>Key findings - Terminology</a:t>
            </a:r>
            <a:endParaRPr lang="nl-NL" dirty="0"/>
          </a:p>
        </p:txBody>
      </p:sp>
      <p:pic>
        <p:nvPicPr>
          <p:cNvPr id="1026" name="Picture 2" descr="Cover">
            <a:extLst>
              <a:ext uri="{FF2B5EF4-FFF2-40B4-BE49-F238E27FC236}">
                <a16:creationId xmlns:a16="http://schemas.microsoft.com/office/drawing/2014/main" id="{0EE17532-C9DD-2248-CB8A-0B74561CC8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9909" y="886009"/>
            <a:ext cx="3262664" cy="435021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D84E9D56-CAF8-5F71-78B9-C1AB2074CFE4}"/>
              </a:ext>
            </a:extLst>
          </p:cNvPr>
          <p:cNvPicPr>
            <a:picLocks noChangeAspect="1"/>
          </p:cNvPicPr>
          <p:nvPr/>
        </p:nvPicPr>
        <p:blipFill>
          <a:blip r:embed="rId4"/>
          <a:stretch>
            <a:fillRect/>
          </a:stretch>
        </p:blipFill>
        <p:spPr>
          <a:xfrm>
            <a:off x="7231786" y="1184221"/>
            <a:ext cx="3870224" cy="4227887"/>
          </a:xfrm>
          <a:prstGeom prst="rect">
            <a:avLst/>
          </a:prstGeom>
        </p:spPr>
      </p:pic>
      <p:sp>
        <p:nvSpPr>
          <p:cNvPr id="8" name="TextBox 7">
            <a:extLst>
              <a:ext uri="{FF2B5EF4-FFF2-40B4-BE49-F238E27FC236}">
                <a16:creationId xmlns:a16="http://schemas.microsoft.com/office/drawing/2014/main" id="{96B9F9B2-3FC7-F5C3-0682-196EC843B607}"/>
              </a:ext>
            </a:extLst>
          </p:cNvPr>
          <p:cNvSpPr txBox="1"/>
          <p:nvPr/>
        </p:nvSpPr>
        <p:spPr>
          <a:xfrm>
            <a:off x="7474227" y="814889"/>
            <a:ext cx="3739764" cy="369332"/>
          </a:xfrm>
          <a:prstGeom prst="rect">
            <a:avLst/>
          </a:prstGeom>
          <a:noFill/>
        </p:spPr>
        <p:txBody>
          <a:bodyPr wrap="square">
            <a:spAutoFit/>
          </a:bodyPr>
          <a:lstStyle/>
          <a:p>
            <a:pPr algn="ctr"/>
            <a:r>
              <a:rPr lang="en-NL" dirty="0">
                <a:latin typeface="Roboto" panose="02000000000000000000" pitchFamily="2" charset="0"/>
                <a:ea typeface="Roboto" panose="02000000000000000000" pitchFamily="2" charset="0"/>
                <a:cs typeface="Roboto" panose="02000000000000000000" pitchFamily="2" charset="0"/>
                <a:hlinkClick r:id="rId5"/>
              </a:rPr>
              <a:t>https://disasterriskgateway.net/</a:t>
            </a:r>
            <a:r>
              <a:rPr lang="en-GB" dirty="0">
                <a:latin typeface="Roboto" panose="02000000000000000000" pitchFamily="2" charset="0"/>
                <a:ea typeface="Roboto" panose="02000000000000000000" pitchFamily="2" charset="0"/>
                <a:cs typeface="Roboto" panose="02000000000000000000" pitchFamily="2" charset="0"/>
              </a:rPr>
              <a:t> </a:t>
            </a:r>
            <a:endParaRPr lang="en-NL" dirty="0">
              <a:latin typeface="Roboto" panose="02000000000000000000" pitchFamily="2" charset="0"/>
              <a:ea typeface="Roboto" panose="02000000000000000000" pitchFamily="2" charset="0"/>
              <a:cs typeface="Roboto" panose="02000000000000000000" pitchFamily="2" charset="0"/>
            </a:endParaRPr>
          </a:p>
        </p:txBody>
      </p:sp>
      <p:sp>
        <p:nvSpPr>
          <p:cNvPr id="9" name="Title 1">
            <a:extLst>
              <a:ext uri="{FF2B5EF4-FFF2-40B4-BE49-F238E27FC236}">
                <a16:creationId xmlns:a16="http://schemas.microsoft.com/office/drawing/2014/main" id="{7E618EE2-9F68-5C23-7D29-C37030DA0C76}"/>
              </a:ext>
            </a:extLst>
          </p:cNvPr>
          <p:cNvSpPr txBox="1">
            <a:spLocks/>
          </p:cNvSpPr>
          <p:nvPr/>
        </p:nvSpPr>
        <p:spPr>
          <a:xfrm>
            <a:off x="340934" y="5475040"/>
            <a:ext cx="11510128" cy="814889"/>
          </a:xfrm>
          <a:prstGeom prst="rect">
            <a:avLst/>
          </a:prstGeom>
        </p:spPr>
        <p:txBody>
          <a:bodyPr vert="horz" lIns="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300"/>
              </a:spcAft>
            </a:pPr>
            <a:r>
              <a:rPr lang="en-US" sz="2400" dirty="0">
                <a:solidFill>
                  <a:srgbClr val="FF0000"/>
                </a:solidFill>
                <a:latin typeface="Roboto" panose="02000000000000000000" pitchFamily="2" charset="0"/>
                <a:ea typeface="Roboto" panose="02000000000000000000" pitchFamily="2" charset="0"/>
                <a:cs typeface="Roboto" panose="02000000000000000000" pitchFamily="2" charset="0"/>
              </a:rPr>
              <a:t>Join us on Thursday from 09:00-18:00 in Room 401!</a:t>
            </a:r>
          </a:p>
          <a:p>
            <a:pPr>
              <a:spcAft>
                <a:spcPts val="300"/>
              </a:spcAft>
            </a:pPr>
            <a:r>
              <a:rPr lang="en-US" sz="2400" dirty="0">
                <a:solidFill>
                  <a:srgbClr val="FF0000"/>
                </a:solidFill>
                <a:latin typeface="Roboto" panose="02000000000000000000" pitchFamily="2" charset="0"/>
                <a:ea typeface="Roboto" panose="02000000000000000000" pitchFamily="2" charset="0"/>
                <a:cs typeface="Roboto" panose="02000000000000000000" pitchFamily="2" charset="0"/>
              </a:rPr>
              <a:t>Breaking the Silos: Synergizing Disaster Risk Management and Climate Adaptation</a:t>
            </a:r>
          </a:p>
        </p:txBody>
      </p:sp>
    </p:spTree>
    <p:extLst>
      <p:ext uri="{BB962C8B-B14F-4D97-AF65-F5344CB8AC3E}">
        <p14:creationId xmlns:p14="http://schemas.microsoft.com/office/powerpoint/2010/main" val="37654452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5EA7057-3D7C-4FDF-96F7-1E4AB916AF1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9392" y="0"/>
            <a:ext cx="12191998" cy="6857999"/>
          </a:xfrm>
          <a:prstGeom prst="rect">
            <a:avLst/>
          </a:prstGeom>
        </p:spPr>
      </p:pic>
      <p:sp>
        <p:nvSpPr>
          <p:cNvPr id="3" name="Title 1">
            <a:extLst>
              <a:ext uri="{FF2B5EF4-FFF2-40B4-BE49-F238E27FC236}">
                <a16:creationId xmlns:a16="http://schemas.microsoft.com/office/drawing/2014/main" id="{A27AF553-7FE9-1869-EBEC-79CB9D9F9A25}"/>
              </a:ext>
            </a:extLst>
          </p:cNvPr>
          <p:cNvSpPr txBox="1">
            <a:spLocks/>
          </p:cNvSpPr>
          <p:nvPr/>
        </p:nvSpPr>
        <p:spPr>
          <a:xfrm>
            <a:off x="340934" y="814889"/>
            <a:ext cx="11510128" cy="4847974"/>
          </a:xfrm>
          <a:prstGeom prst="rect">
            <a:avLst/>
          </a:prstGeom>
        </p:spPr>
        <p:txBody>
          <a:bodyPr vert="horz" lIns="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571500" indent="-571500" algn="l">
              <a:lnSpc>
                <a:spcPct val="150000"/>
              </a:lnSpc>
              <a:spcAft>
                <a:spcPts val="300"/>
              </a:spcAft>
              <a:buFont typeface="Arial" panose="020B0604020202020204" pitchFamily="34" charset="0"/>
              <a:buChar char="•"/>
            </a:pPr>
            <a:r>
              <a:rPr lang="en-US" sz="2400" dirty="0">
                <a:latin typeface="Roboto" panose="02000000000000000000" pitchFamily="2" charset="0"/>
                <a:ea typeface="Roboto" panose="02000000000000000000" pitchFamily="2" charset="0"/>
                <a:cs typeface="Roboto" panose="02000000000000000000" pitchFamily="2" charset="0"/>
              </a:rPr>
              <a:t>Interconnections </a:t>
            </a:r>
          </a:p>
          <a:p>
            <a:pPr marL="571500" indent="-571500" algn="l">
              <a:lnSpc>
                <a:spcPct val="150000"/>
              </a:lnSpc>
              <a:spcAft>
                <a:spcPts val="300"/>
              </a:spcAft>
              <a:buFont typeface="Arial" panose="020B0604020202020204" pitchFamily="34" charset="0"/>
              <a:buChar char="•"/>
            </a:pPr>
            <a:r>
              <a:rPr lang="en-US" sz="2400" dirty="0">
                <a:latin typeface="Roboto" panose="02000000000000000000" pitchFamily="2" charset="0"/>
                <a:ea typeface="Roboto" panose="02000000000000000000" pitchFamily="2" charset="0"/>
                <a:cs typeface="Roboto" panose="02000000000000000000" pitchFamily="2" charset="0"/>
              </a:rPr>
              <a:t>Cascading effects</a:t>
            </a:r>
          </a:p>
          <a:p>
            <a:pPr marL="571500" indent="-571500" algn="l">
              <a:lnSpc>
                <a:spcPct val="150000"/>
              </a:lnSpc>
              <a:spcAft>
                <a:spcPts val="300"/>
              </a:spcAft>
              <a:buFont typeface="Arial" panose="020B0604020202020204" pitchFamily="34" charset="0"/>
              <a:buChar char="•"/>
            </a:pPr>
            <a:r>
              <a:rPr lang="en-US" sz="2400" dirty="0">
                <a:latin typeface="Roboto" panose="02000000000000000000" pitchFamily="2" charset="0"/>
                <a:ea typeface="Roboto" panose="02000000000000000000" pitchFamily="2" charset="0"/>
                <a:cs typeface="Roboto" panose="02000000000000000000" pitchFamily="2" charset="0"/>
              </a:rPr>
              <a:t>Dynamics of vulnerability</a:t>
            </a:r>
          </a:p>
          <a:p>
            <a:pPr marL="571500" indent="-571500" algn="l">
              <a:lnSpc>
                <a:spcPct val="150000"/>
              </a:lnSpc>
              <a:spcAft>
                <a:spcPts val="300"/>
              </a:spcAft>
              <a:buFont typeface="Arial" panose="020B0604020202020204" pitchFamily="34" charset="0"/>
              <a:buChar char="•"/>
            </a:pPr>
            <a:r>
              <a:rPr lang="en-US" sz="2400" dirty="0" err="1">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NbS</a:t>
            </a:r>
            <a:r>
              <a:rPr lang="en-US" sz="2400" dirty="0">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overcoming barriers to </a:t>
            </a:r>
            <a:r>
              <a:rPr lang="en-US" sz="2400" dirty="0" err="1">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maximise</a:t>
            </a:r>
            <a:r>
              <a:rPr lang="en-US" sz="2400" dirty="0">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the many advantages</a:t>
            </a:r>
          </a:p>
          <a:p>
            <a:pPr marL="571500" indent="-571500" algn="l">
              <a:lnSpc>
                <a:spcPct val="150000"/>
              </a:lnSpc>
              <a:spcAft>
                <a:spcPts val="300"/>
              </a:spcAft>
              <a:buFont typeface="Arial" panose="020B0604020202020204" pitchFamily="34" charset="0"/>
              <a:buChar char="•"/>
            </a:pPr>
            <a:r>
              <a:rPr lang="en-US" sz="2400" dirty="0">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We can learn more from the past! </a:t>
            </a:r>
          </a:p>
          <a:p>
            <a:pPr marL="571500" indent="-571500" algn="l">
              <a:lnSpc>
                <a:spcPct val="150000"/>
              </a:lnSpc>
              <a:spcAft>
                <a:spcPts val="300"/>
              </a:spcAft>
              <a:buFont typeface="Arial" panose="020B0604020202020204" pitchFamily="34" charset="0"/>
              <a:buChar char="•"/>
            </a:pPr>
            <a:r>
              <a:rPr lang="en-US" sz="2400" dirty="0">
                <a:latin typeface="Roboto" panose="02000000000000000000" pitchFamily="2" charset="0"/>
                <a:ea typeface="Roboto" panose="02000000000000000000" pitchFamily="2" charset="0"/>
                <a:cs typeface="Roboto" panose="02000000000000000000" pitchFamily="2" charset="0"/>
              </a:rPr>
              <a:t>Models: moving from more statistical &amp; theoretical </a:t>
            </a:r>
            <a:r>
              <a:rPr lang="en-US" sz="2400" dirty="0">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more applied</a:t>
            </a:r>
          </a:p>
          <a:p>
            <a:pPr marL="571500" indent="-571500" algn="l">
              <a:lnSpc>
                <a:spcPct val="150000"/>
              </a:lnSpc>
              <a:spcAft>
                <a:spcPts val="300"/>
              </a:spcAft>
              <a:buFont typeface="Arial" panose="020B0604020202020204" pitchFamily="34" charset="0"/>
              <a:buChar char="•"/>
            </a:pPr>
            <a:r>
              <a:rPr lang="en-US" sz="2400" dirty="0">
                <a:latin typeface="Roboto" panose="02000000000000000000" pitchFamily="2" charset="0"/>
                <a:ea typeface="Roboto" panose="02000000000000000000" pitchFamily="2" charset="0"/>
                <a:cs typeface="Roboto" panose="02000000000000000000" pitchFamily="2" charset="0"/>
              </a:rPr>
              <a:t>AI (especially Explainable AI)</a:t>
            </a:r>
          </a:p>
          <a:p>
            <a:pPr marL="571500" indent="-571500" algn="l">
              <a:lnSpc>
                <a:spcPct val="150000"/>
              </a:lnSpc>
              <a:spcAft>
                <a:spcPts val="300"/>
              </a:spcAft>
              <a:buFont typeface="Arial" panose="020B0604020202020204" pitchFamily="34" charset="0"/>
              <a:buChar char="•"/>
            </a:pPr>
            <a:r>
              <a:rPr lang="en-US" sz="2400" dirty="0">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Coherent scientific community forming – need the same around software</a:t>
            </a:r>
          </a:p>
          <a:p>
            <a:pPr marL="571500" indent="-571500" algn="l">
              <a:lnSpc>
                <a:spcPct val="150000"/>
              </a:lnSpc>
              <a:spcAft>
                <a:spcPts val="300"/>
              </a:spcAft>
              <a:buFont typeface="Arial" panose="020B0604020202020204" pitchFamily="34" charset="0"/>
              <a:buChar char="•"/>
            </a:pPr>
            <a:r>
              <a:rPr lang="en-US" sz="2400" dirty="0">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Embracing complexity – and better communicating it</a:t>
            </a:r>
          </a:p>
          <a:p>
            <a:pPr algn="l">
              <a:spcAft>
                <a:spcPts val="300"/>
              </a:spcAft>
            </a:pPr>
            <a:endParaRPr lang="en-US" sz="2400" dirty="0">
              <a:highlight>
                <a:srgbClr val="FFFF00"/>
              </a:highlight>
              <a:latin typeface="Roboto" panose="02000000000000000000" pitchFamily="2" charset="0"/>
              <a:ea typeface="Roboto" panose="02000000000000000000" pitchFamily="2" charset="0"/>
              <a:cs typeface="Roboto" panose="02000000000000000000" pitchFamily="2" charset="0"/>
            </a:endParaRPr>
          </a:p>
        </p:txBody>
      </p:sp>
      <p:sp>
        <p:nvSpPr>
          <p:cNvPr id="5" name="Title 4">
            <a:extLst>
              <a:ext uri="{FF2B5EF4-FFF2-40B4-BE49-F238E27FC236}">
                <a16:creationId xmlns:a16="http://schemas.microsoft.com/office/drawing/2014/main" id="{C3AD83EA-E4E5-C570-C502-6BC8B4D10797}"/>
              </a:ext>
            </a:extLst>
          </p:cNvPr>
          <p:cNvSpPr>
            <a:spLocks noGrp="1"/>
          </p:cNvSpPr>
          <p:nvPr>
            <p:ph type="ctrTitle"/>
          </p:nvPr>
        </p:nvSpPr>
        <p:spPr>
          <a:xfrm>
            <a:off x="0" y="0"/>
            <a:ext cx="12191997" cy="814889"/>
          </a:xfrm>
        </p:spPr>
        <p:txBody>
          <a:bodyPr>
            <a:normAutofit fontScale="90000"/>
          </a:bodyPr>
          <a:lstStyle/>
          <a:p>
            <a:r>
              <a:rPr lang="en-US" dirty="0"/>
              <a:t>Key findings – science advances</a:t>
            </a:r>
            <a:endParaRPr lang="nl-NL" dirty="0"/>
          </a:p>
        </p:txBody>
      </p:sp>
    </p:spTree>
    <p:extLst>
      <p:ext uri="{BB962C8B-B14F-4D97-AF65-F5344CB8AC3E}">
        <p14:creationId xmlns:p14="http://schemas.microsoft.com/office/powerpoint/2010/main" val="3227594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3AD83EA-E4E5-C570-C502-6BC8B4D10797}"/>
              </a:ext>
            </a:extLst>
          </p:cNvPr>
          <p:cNvSpPr>
            <a:spLocks noGrp="1"/>
          </p:cNvSpPr>
          <p:nvPr>
            <p:ph type="ctrTitle"/>
          </p:nvPr>
        </p:nvSpPr>
        <p:spPr>
          <a:xfrm>
            <a:off x="0" y="0"/>
            <a:ext cx="12191997" cy="814889"/>
          </a:xfrm>
        </p:spPr>
        <p:txBody>
          <a:bodyPr>
            <a:normAutofit fontScale="90000"/>
          </a:bodyPr>
          <a:lstStyle/>
          <a:p>
            <a:r>
              <a:rPr lang="en-US" dirty="0"/>
              <a:t>Key findings – Science communications</a:t>
            </a:r>
            <a:endParaRPr lang="nl-NL" dirty="0"/>
          </a:p>
        </p:txBody>
      </p:sp>
      <p:sp>
        <p:nvSpPr>
          <p:cNvPr id="9" name="Title 1">
            <a:extLst>
              <a:ext uri="{FF2B5EF4-FFF2-40B4-BE49-F238E27FC236}">
                <a16:creationId xmlns:a16="http://schemas.microsoft.com/office/drawing/2014/main" id="{7E618EE2-9F68-5C23-7D29-C37030DA0C76}"/>
              </a:ext>
            </a:extLst>
          </p:cNvPr>
          <p:cNvSpPr txBox="1">
            <a:spLocks/>
          </p:cNvSpPr>
          <p:nvPr/>
        </p:nvSpPr>
        <p:spPr>
          <a:xfrm>
            <a:off x="99394" y="1377687"/>
            <a:ext cx="3903075" cy="814889"/>
          </a:xfrm>
          <a:prstGeom prst="rect">
            <a:avLst/>
          </a:prstGeom>
        </p:spPr>
        <p:txBody>
          <a:bodyPr vert="horz" lIns="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300"/>
              </a:spcAft>
            </a:pPr>
            <a:r>
              <a:rPr lang="en-US" sz="2400" dirty="0">
                <a:latin typeface="Roboto" panose="02000000000000000000" pitchFamily="2" charset="0"/>
                <a:ea typeface="Roboto" panose="02000000000000000000" pitchFamily="2" charset="0"/>
                <a:cs typeface="Roboto" panose="02000000000000000000" pitchFamily="2" charset="0"/>
              </a:rPr>
              <a:t>The grandparent test</a:t>
            </a:r>
          </a:p>
        </p:txBody>
      </p:sp>
      <p:pic>
        <p:nvPicPr>
          <p:cNvPr id="2050" name="Picture 2" descr="timeline">
            <a:extLst>
              <a:ext uri="{FF2B5EF4-FFF2-40B4-BE49-F238E27FC236}">
                <a16:creationId xmlns:a16="http://schemas.microsoft.com/office/drawing/2014/main" id="{E832BC20-268E-D624-6AB6-F6306D9A95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4488" y="1529136"/>
            <a:ext cx="7610089" cy="403334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warming strip image for Kobe">
            <a:extLst>
              <a:ext uri="{FF2B5EF4-FFF2-40B4-BE49-F238E27FC236}">
                <a16:creationId xmlns:a16="http://schemas.microsoft.com/office/drawing/2014/main" id="{4D4FE83C-B2DF-DB19-FDC7-BD005074E5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248" y="3784252"/>
            <a:ext cx="3855332" cy="216812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F1652B3F-5069-9943-BA4E-4CA64E3C8A1F}"/>
              </a:ext>
            </a:extLst>
          </p:cNvPr>
          <p:cNvSpPr txBox="1">
            <a:spLocks/>
          </p:cNvSpPr>
          <p:nvPr/>
        </p:nvSpPr>
        <p:spPr>
          <a:xfrm>
            <a:off x="191248" y="3208675"/>
            <a:ext cx="3903075" cy="814889"/>
          </a:xfrm>
          <a:prstGeom prst="rect">
            <a:avLst/>
          </a:prstGeom>
        </p:spPr>
        <p:txBody>
          <a:bodyPr vert="horz" lIns="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300"/>
              </a:spcAft>
            </a:pPr>
            <a:r>
              <a:rPr lang="en-US" sz="2400" dirty="0">
                <a:latin typeface="Roboto" panose="02000000000000000000" pitchFamily="2" charset="0"/>
                <a:ea typeface="Roboto" panose="02000000000000000000" pitchFamily="2" charset="0"/>
                <a:cs typeface="Roboto" panose="02000000000000000000" pitchFamily="2" charset="0"/>
              </a:rPr>
              <a:t>Climate Stripes - Kobe</a:t>
            </a:r>
          </a:p>
        </p:txBody>
      </p:sp>
      <p:sp>
        <p:nvSpPr>
          <p:cNvPr id="6" name="TextBox 5">
            <a:extLst>
              <a:ext uri="{FF2B5EF4-FFF2-40B4-BE49-F238E27FC236}">
                <a16:creationId xmlns:a16="http://schemas.microsoft.com/office/drawing/2014/main" id="{0CC06BCA-5577-5907-C934-5A4FFBE73B46}"/>
              </a:ext>
            </a:extLst>
          </p:cNvPr>
          <p:cNvSpPr txBox="1"/>
          <p:nvPr/>
        </p:nvSpPr>
        <p:spPr>
          <a:xfrm>
            <a:off x="191248" y="6060452"/>
            <a:ext cx="3855332" cy="369332"/>
          </a:xfrm>
          <a:prstGeom prst="rect">
            <a:avLst/>
          </a:prstGeom>
          <a:noFill/>
        </p:spPr>
        <p:txBody>
          <a:bodyPr wrap="square">
            <a:spAutoFit/>
          </a:bodyPr>
          <a:lstStyle/>
          <a:p>
            <a:pPr algn="ctr"/>
            <a:r>
              <a:rPr lang="en-NL" dirty="0">
                <a:latin typeface="Roboto" panose="02000000000000000000" pitchFamily="2" charset="0"/>
                <a:ea typeface="Roboto" panose="02000000000000000000" pitchFamily="2" charset="0"/>
                <a:cs typeface="Roboto" panose="02000000000000000000" pitchFamily="2" charset="0"/>
                <a:hlinkClick r:id="rId4"/>
              </a:rPr>
              <a:t>https://showyourstripes.inf</a:t>
            </a:r>
            <a:r>
              <a:rPr lang="en-GB" dirty="0">
                <a:latin typeface="Roboto" panose="02000000000000000000" pitchFamily="2" charset="0"/>
                <a:ea typeface="Roboto" panose="02000000000000000000" pitchFamily="2" charset="0"/>
                <a:cs typeface="Roboto" panose="02000000000000000000" pitchFamily="2" charset="0"/>
                <a:hlinkClick r:id="rId4"/>
              </a:rPr>
              <a:t>o</a:t>
            </a:r>
            <a:r>
              <a:rPr lang="en-GB" dirty="0">
                <a:latin typeface="Roboto" panose="02000000000000000000" pitchFamily="2" charset="0"/>
                <a:ea typeface="Roboto" panose="02000000000000000000" pitchFamily="2" charset="0"/>
                <a:cs typeface="Roboto" panose="02000000000000000000" pitchFamily="2" charset="0"/>
              </a:rPr>
              <a:t> </a:t>
            </a:r>
            <a:endParaRPr lang="en-NL" dirty="0">
              <a:latin typeface="Roboto" panose="02000000000000000000" pitchFamily="2" charset="0"/>
              <a:ea typeface="Roboto" panose="02000000000000000000" pitchFamily="2" charset="0"/>
              <a:cs typeface="Roboto" panose="02000000000000000000" pitchFamily="2" charset="0"/>
            </a:endParaRPr>
          </a:p>
        </p:txBody>
      </p:sp>
      <p:sp>
        <p:nvSpPr>
          <p:cNvPr id="10" name="Title 1">
            <a:extLst>
              <a:ext uri="{FF2B5EF4-FFF2-40B4-BE49-F238E27FC236}">
                <a16:creationId xmlns:a16="http://schemas.microsoft.com/office/drawing/2014/main" id="{B10B3B92-7C7E-5BF7-EC02-2BABCEA46B80}"/>
              </a:ext>
            </a:extLst>
          </p:cNvPr>
          <p:cNvSpPr txBox="1">
            <a:spLocks/>
          </p:cNvSpPr>
          <p:nvPr/>
        </p:nvSpPr>
        <p:spPr>
          <a:xfrm>
            <a:off x="7131631" y="5732846"/>
            <a:ext cx="2926769" cy="439057"/>
          </a:xfrm>
          <a:prstGeom prst="rect">
            <a:avLst/>
          </a:prstGeom>
        </p:spPr>
        <p:txBody>
          <a:bodyPr vert="horz" lIns="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300"/>
              </a:spcAft>
            </a:pPr>
            <a:r>
              <a:rPr lang="en-US" sz="1800" dirty="0">
                <a:latin typeface="Roboto" panose="02000000000000000000" pitchFamily="2" charset="0"/>
                <a:ea typeface="Roboto" panose="02000000000000000000" pitchFamily="2" charset="0"/>
                <a:cs typeface="Roboto" panose="02000000000000000000" pitchFamily="2" charset="0"/>
              </a:rPr>
              <a:t>IPCC (2023)</a:t>
            </a:r>
          </a:p>
        </p:txBody>
      </p:sp>
    </p:spTree>
    <p:extLst>
      <p:ext uri="{BB962C8B-B14F-4D97-AF65-F5344CB8AC3E}">
        <p14:creationId xmlns:p14="http://schemas.microsoft.com/office/powerpoint/2010/main" val="491221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10"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MYRIAD-EU">
      <a:dk1>
        <a:srgbClr val="000000"/>
      </a:dk1>
      <a:lt1>
        <a:srgbClr val="FFFFFF"/>
      </a:lt1>
      <a:dk2>
        <a:srgbClr val="44546A"/>
      </a:dk2>
      <a:lt2>
        <a:srgbClr val="E7E6E6"/>
      </a:lt2>
      <a:accent1>
        <a:srgbClr val="000091"/>
      </a:accent1>
      <a:accent2>
        <a:srgbClr val="374CFF"/>
      </a:accent2>
      <a:accent3>
        <a:srgbClr val="8836EA"/>
      </a:accent3>
      <a:accent4>
        <a:srgbClr val="DB20D2"/>
      </a:accent4>
      <a:accent5>
        <a:srgbClr val="FFCE00"/>
      </a:accent5>
      <a:accent6>
        <a:srgbClr val="59E25E"/>
      </a:accent6>
      <a:hlink>
        <a:srgbClr val="374CFF"/>
      </a:hlink>
      <a:folHlink>
        <a:srgbClr val="8836E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MYRIAD-EU">
      <a:dk1>
        <a:srgbClr val="000000"/>
      </a:dk1>
      <a:lt1>
        <a:srgbClr val="FFFFFF"/>
      </a:lt1>
      <a:dk2>
        <a:srgbClr val="44546A"/>
      </a:dk2>
      <a:lt2>
        <a:srgbClr val="E7E6E6"/>
      </a:lt2>
      <a:accent1>
        <a:srgbClr val="000091"/>
      </a:accent1>
      <a:accent2>
        <a:srgbClr val="374CFF"/>
      </a:accent2>
      <a:accent3>
        <a:srgbClr val="8836EA"/>
      </a:accent3>
      <a:accent4>
        <a:srgbClr val="DB20D2"/>
      </a:accent4>
      <a:accent5>
        <a:srgbClr val="FFCE00"/>
      </a:accent5>
      <a:accent6>
        <a:srgbClr val="59E25E"/>
      </a:accent6>
      <a:hlink>
        <a:srgbClr val="374CFF"/>
      </a:hlink>
      <a:folHlink>
        <a:srgbClr val="8836E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WBDocument" ma:contentTypeID="0x010100F4C63C3BD852AE468EAEFD0E6C57C64F02007127B359937C334A8C1ED680E02E8230" ma:contentTypeVersion="21" ma:contentTypeDescription="" ma:contentTypeScope="" ma:versionID="644a48e35da2d1e1cc7444d80ac28eb5">
  <xsd:schema xmlns:xsd="http://www.w3.org/2001/XMLSchema" xmlns:xs="http://www.w3.org/2001/XMLSchema" xmlns:p="http://schemas.microsoft.com/office/2006/metadata/properties" xmlns:ns3="3e02667f-0271-471b-bd6e-11a2e16def1d" targetNamespace="http://schemas.microsoft.com/office/2006/metadata/properties" ma:root="true" ma:fieldsID="f37bc917ac16cd51b7ebc3071f0e23af" ns3:_="">
    <xsd:import namespace="3e02667f-0271-471b-bd6e-11a2e16def1d"/>
    <xsd:element name="properties">
      <xsd:complexType>
        <xsd:sequence>
          <xsd:element name="documentManagement">
            <xsd:complexType>
              <xsd:all>
                <xsd:element ref="ns3:WBDocs_Document_Date" minOccurs="0"/>
                <xsd:element ref="ns3:WBDocs_Information_Classification"/>
                <xsd:element ref="ns3:TaxCatchAll" minOccurs="0"/>
                <xsd:element ref="ns3:TaxCatchAllLabel" minOccurs="0"/>
                <xsd:element ref="ns3:_dlc_DocId" minOccurs="0"/>
                <xsd:element ref="ns3:_dlc_DocIdUrl" minOccurs="0"/>
                <xsd:element ref="ns3:_dlc_DocIdPersistId" minOccurs="0"/>
                <xsd:element ref="ns3:WBDocs_Access_To_Info_Exception" minOccurs="0"/>
                <xsd:element ref="ns3:o1cb080a3dca4eb8a0fd03c7cc8bf8f7" minOccurs="0"/>
                <xsd:element ref="ns3:i008215bacac45029ee8cafff4c8e93b" minOccurs="0"/>
                <xsd:element ref="ns3:OneCMS_Subcategory" minOccurs="0"/>
                <xsd:element ref="ns3:OneCMS_Category" minOccurs="0"/>
                <xsd:element ref="ns3:Abstrac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e02667f-0271-471b-bd6e-11a2e16def1d" elementFormDefault="qualified">
    <xsd:import namespace="http://schemas.microsoft.com/office/2006/documentManagement/types"/>
    <xsd:import namespace="http://schemas.microsoft.com/office/infopath/2007/PartnerControls"/>
    <xsd:element name="WBDocs_Document_Date" ma:index="3" nillable="true" ma:displayName="Document Date" ma:default="[today]" ma:format="DateTime" ma:internalName="WBDocs_Document_Date" ma:readOnly="false">
      <xsd:simpleType>
        <xsd:restriction base="dms:DateTime"/>
      </xsd:simpleType>
    </xsd:element>
    <xsd:element name="WBDocs_Information_Classification" ma:index="4" ma:displayName="Information Classification" ma:default="Official Use Only" ma:format="Dropdown" ma:internalName="WBDocs_Information_Classification" ma:readOnly="false">
      <xsd:simpleType>
        <xsd:restriction base="dms:Choice">
          <xsd:enumeration value="Public"/>
          <xsd:enumeration value="Official Use Only"/>
          <xsd:enumeration value="Confidential"/>
          <xsd:enumeration value="Strictly Confidential"/>
        </xsd:restriction>
      </xsd:simpleType>
    </xsd:element>
    <xsd:element name="TaxCatchAll" ma:index="6" nillable="true" ma:displayName="Taxonomy Catch All Column" ma:hidden="true" ma:list="{0df849a9-812d-4722-a861-19c0c7665d61}" ma:internalName="TaxCatchAll" ma:showField="CatchAllData" ma:web="dcaf6163-ddae-4629-abc4-3dccacb7bd95">
      <xsd:complexType>
        <xsd:complexContent>
          <xsd:extension base="dms:MultiChoiceLookup">
            <xsd:sequence>
              <xsd:element name="Value" type="dms:Lookup" maxOccurs="unbounded" minOccurs="0" nillable="true"/>
            </xsd:sequence>
          </xsd:extension>
        </xsd:complexContent>
      </xsd:complexType>
    </xsd:element>
    <xsd:element name="TaxCatchAllLabel" ma:index="7" nillable="true" ma:displayName="Taxonomy Catch All Column1" ma:hidden="true" ma:list="{0df849a9-812d-4722-a861-19c0c7665d61}" ma:internalName="TaxCatchAllLabel" ma:readOnly="true" ma:showField="CatchAllDataLabel" ma:web="dcaf6163-ddae-4629-abc4-3dccacb7bd95">
      <xsd:complexType>
        <xsd:complexContent>
          <xsd:extension base="dms:MultiChoiceLookup">
            <xsd:sequence>
              <xsd:element name="Value" type="dms:Lookup" maxOccurs="unbounded" minOccurs="0" nillable="true"/>
            </xsd:sequence>
          </xsd:extension>
        </xsd:complexContent>
      </xsd:complexType>
    </xsd:element>
    <xsd:element name="_dlc_DocId" ma:index="10" nillable="true" ma:displayName="Valore ID documento" ma:description="Valore dell'ID documento assegnato all'elemento." ma:internalName="_dlc_DocId" ma:readOnly="true">
      <xsd:simpleType>
        <xsd:restriction base="dms:Text"/>
      </xsd:simpleType>
    </xsd:element>
    <xsd:element name="_dlc_DocIdUrl" ma:index="11" nillable="true" ma:displayName="ID documento" ma:description="Collegamento permanente al documento."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2" nillable="true" ma:displayName="Persist ID" ma:description="Keep ID on add." ma:hidden="true" ma:internalName="_dlc_DocIdPersistId" ma:readOnly="true">
      <xsd:simpleType>
        <xsd:restriction base="dms:Boolean"/>
      </xsd:simpleType>
    </xsd:element>
    <xsd:element name="WBDocs_Access_To_Info_Exception" ma:index="13" nillable="true" ma:displayName="Access to Info Exception" ma:default="12. Not Assessed" ma:format="Dropdown" ma:internalName="WBDocs_Access_To_Info_Exception">
      <xsd:simpleType>
        <xsd:restriction base="dms:Choice">
          <xsd:enumeration value="1. Personal"/>
          <xsd:enumeration value="2. Executive Director's Communications"/>
          <xsd:enumeration value="3. Board Ethics Committee"/>
          <xsd:enumeration value="4. Attorney-Client Privilege"/>
          <xsd:enumeration value="5. Security &amp; Safety"/>
          <xsd:enumeration value="6. Other Disclosure Regimes"/>
          <xsd:enumeration value="7. Client / Third Party Confidence"/>
          <xsd:enumeration value="8. Corporate/Administrative"/>
          <xsd:enumeration value="9. Deliberative"/>
          <xsd:enumeration value="10a-c. Financial - Forecast/Analysis/Transactions"/>
          <xsd:enumeration value="10d. Financial - Banking &amp; Billing"/>
          <xsd:enumeration value="11. Bank's Prerogative to Restrict"/>
          <xsd:enumeration value="12. Not Assessed"/>
          <xsd:enumeration value="13. Not Applicable"/>
          <xsd:enumeration value="Unknown Policy Restriction"/>
        </xsd:restriction>
      </xsd:simpleType>
    </xsd:element>
    <xsd:element name="o1cb080a3dca4eb8a0fd03c7cc8bf8f7" ma:index="15" nillable="true" ma:taxonomy="true" ma:internalName="o1cb080a3dca4eb8a0fd03c7cc8bf8f7" ma:taxonomyFieldName="WBDocs_Local_Document_Type" ma:displayName="Local Document Type" ma:readOnly="false" ma:default="" ma:fieldId="{81cb080a-3dca-4eb8-a0fd-03c7cc8bf8f7}" ma:taxonomyMulti="true" ma:sspId="2a6c10d7-b926-4fc0-945e-3cbf5049f6bd" ma:termSetId="ec380048-e675-43f7-9194-41567bcb0af6" ma:anchorId="00000000-0000-0000-0000-000000000000" ma:open="false" ma:isKeyword="false">
      <xsd:complexType>
        <xsd:sequence>
          <xsd:element ref="pc:Terms" minOccurs="0" maxOccurs="1"/>
        </xsd:sequence>
      </xsd:complexType>
    </xsd:element>
    <xsd:element name="i008215bacac45029ee8cafff4c8e93b" ma:index="17" nillable="true" ma:taxonomy="true" ma:internalName="i008215bacac45029ee8cafff4c8e93b" ma:taxonomyFieldName="WBDocs_Originating_Unit" ma:displayName="Originating unit" ma:readOnly="false" ma:default="-1;#ECRJP - Japan|0771a505-f56b-427d-a169-32eb538f24c0" ma:fieldId="{2008215b-acac-4502-9ee8-cafff4c8e93b}" ma:taxonomyMulti="true" ma:sspId="2a6c10d7-b926-4fc0-945e-3cbf5049f6bd" ma:termSetId="806c0147-d557-463e-8bb0-983f4f318bd5" ma:anchorId="00000000-0000-0000-0000-000000000000" ma:open="false" ma:isKeyword="false">
      <xsd:complexType>
        <xsd:sequence>
          <xsd:element ref="pc:Terms" minOccurs="0" maxOccurs="1"/>
        </xsd:sequence>
      </xsd:complexType>
    </xsd:element>
    <xsd:element name="OneCMS_Subcategory" ma:index="21" nillable="true" ma:displayName="Subcategory" ma:hidden="true" ma:internalName="OneCMS_Subcategory" ma:readOnly="false">
      <xsd:simpleType>
        <xsd:restriction base="dms:Text"/>
      </xsd:simpleType>
    </xsd:element>
    <xsd:element name="OneCMS_Category" ma:index="22" nillable="true" ma:displayName="Category" ma:hidden="true" ma:internalName="OneCMS_Category" ma:readOnly="false">
      <xsd:simpleType>
        <xsd:restriction base="dms:Text"/>
      </xsd:simpleType>
    </xsd:element>
    <xsd:element name="Abstract" ma:index="23" nillable="true" ma:displayName="Abstract" ma:hidden="true" ma:internalName="Abstract" ma:readOnly="fals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 ma:displayName="Autore"/>
        <xsd:element ref="dcterms:created" minOccurs="0" maxOccurs="1"/>
        <xsd:element ref="dc:identifier" minOccurs="0" maxOccurs="1"/>
        <xsd:element name="contentType" minOccurs="0" maxOccurs="1" type="xsd:string" ma:index="19" ma:displayName="Tipo di contenuto"/>
        <xsd:element ref="dc:title" minOccurs="0" maxOccurs="1" ma:index="1"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2a6c10d7-b926-4fc0-945e-3cbf5049f6bd" ContentTypeId="0x010100F4C63C3BD852AE468EAEFD0E6C57C64F02" PreviousValue="false"/>
</file>

<file path=customXml/item3.xml><?xml version="1.0" encoding="utf-8"?>
<?mso-contentType ?>
<spe:Receivers xmlns:spe="http://schemas.microsoft.com/sharepoint/event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p:properties xmlns:p="http://schemas.microsoft.com/office/2006/metadata/properties" xmlns:xsi="http://www.w3.org/2001/XMLSchema-instance" xmlns:pc="http://schemas.microsoft.com/office/infopath/2007/PartnerControls">
  <documentManagement>
    <o1cb080a3dca4eb8a0fd03c7cc8bf8f7 xmlns="3e02667f-0271-471b-bd6e-11a2e16def1d">
      <Terms xmlns="http://schemas.microsoft.com/office/infopath/2007/PartnerControls"/>
    </o1cb080a3dca4eb8a0fd03c7cc8bf8f7>
    <Abstract xmlns="3e02667f-0271-471b-bd6e-11a2e16def1d" xsi:nil="true"/>
    <WBDocs_Access_To_Info_Exception xmlns="3e02667f-0271-471b-bd6e-11a2e16def1d">12. Not Assessed</WBDocs_Access_To_Info_Exception>
    <WBDocs_Document_Date xmlns="3e02667f-0271-471b-bd6e-11a2e16def1d">2024-06-25T13:52:05+00:00</WBDocs_Document_Date>
    <TaxCatchAll xmlns="3e02667f-0271-471b-bd6e-11a2e16def1d">
      <Value>-1</Value>
    </TaxCatchAll>
    <OneCMS_Subcategory xmlns="3e02667f-0271-471b-bd6e-11a2e16def1d" xsi:nil="true"/>
    <i008215bacac45029ee8cafff4c8e93b xmlns="3e02667f-0271-471b-bd6e-11a2e16def1d">
      <Terms xmlns="http://schemas.microsoft.com/office/infopath/2007/PartnerControls">
        <TermInfo xmlns="http://schemas.microsoft.com/office/infopath/2007/PartnerControls">
          <TermName xmlns="http://schemas.microsoft.com/office/infopath/2007/PartnerControls">ECRJP - Japan</TermName>
          <TermId xmlns="http://schemas.microsoft.com/office/infopath/2007/PartnerControls">0771a505-f56b-427d-a169-32eb538f24c0</TermId>
        </TermInfo>
      </Terms>
    </i008215bacac45029ee8cafff4c8e93b>
    <WBDocs_Information_Classification xmlns="3e02667f-0271-471b-bd6e-11a2e16def1d">Official Use Only</WBDocs_Information_Classification>
    <OneCMS_Category xmlns="3e02667f-0271-471b-bd6e-11a2e16def1d" xsi:nil="true"/>
  </documentManagement>
</p:properties>
</file>

<file path=customXml/itemProps1.xml><?xml version="1.0" encoding="utf-8"?>
<ds:datastoreItem xmlns:ds="http://schemas.openxmlformats.org/officeDocument/2006/customXml" ds:itemID="{D3162844-09EC-41F6-86DE-B2939554362C}"/>
</file>

<file path=customXml/itemProps2.xml><?xml version="1.0" encoding="utf-8"?>
<ds:datastoreItem xmlns:ds="http://schemas.openxmlformats.org/officeDocument/2006/customXml" ds:itemID="{C5FF9298-874B-409A-82B8-52016DBC87BE}"/>
</file>

<file path=customXml/itemProps3.xml><?xml version="1.0" encoding="utf-8"?>
<ds:datastoreItem xmlns:ds="http://schemas.openxmlformats.org/officeDocument/2006/customXml" ds:itemID="{77C10751-6838-4844-B083-75773F511401}"/>
</file>

<file path=customXml/itemProps4.xml><?xml version="1.0" encoding="utf-8"?>
<ds:datastoreItem xmlns:ds="http://schemas.openxmlformats.org/officeDocument/2006/customXml" ds:itemID="{89C551F8-E5D8-404A-881C-F03677CEA9C5}"/>
</file>

<file path=customXml/itemProps5.xml><?xml version="1.0" encoding="utf-8"?>
<ds:datastoreItem xmlns:ds="http://schemas.openxmlformats.org/officeDocument/2006/customXml" ds:itemID="{7D2AB871-1101-428F-BCE8-6C77ED557199}"/>
</file>

<file path=docProps/app.xml><?xml version="1.0" encoding="utf-8"?>
<Properties xmlns="http://schemas.openxmlformats.org/officeDocument/2006/extended-properties" xmlns:vt="http://schemas.openxmlformats.org/officeDocument/2006/docPropsVTypes">
  <TotalTime>397</TotalTime>
  <Words>469</Words>
  <Application>Microsoft Office PowerPoint</Application>
  <PresentationFormat>Widescreen</PresentationFormat>
  <Paragraphs>72</Paragraphs>
  <Slides>14</Slides>
  <Notes>6</Notes>
  <HiddenSlides>1</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14</vt:i4>
      </vt:variant>
    </vt:vector>
  </HeadingPairs>
  <TitlesOfParts>
    <vt:vector size="26" baseType="lpstr">
      <vt:lpstr>acumin-pro</vt:lpstr>
      <vt:lpstr>Arial</vt:lpstr>
      <vt:lpstr>Calibri</vt:lpstr>
      <vt:lpstr>Calibri Light</vt:lpstr>
      <vt:lpstr>Gill Sans</vt:lpstr>
      <vt:lpstr>Libre Franklin</vt:lpstr>
      <vt:lpstr>Libre Franklin Medium</vt:lpstr>
      <vt:lpstr>Roboto</vt:lpstr>
      <vt:lpstr>Office Theme</vt:lpstr>
      <vt:lpstr>1_Office Theme</vt:lpstr>
      <vt:lpstr>2_Office Theme</vt:lpstr>
      <vt:lpstr>Simple Light</vt:lpstr>
      <vt:lpstr>Reflections from the 3rd International Conference on Natural Hazards and Risk in a Changing World</vt:lpstr>
      <vt:lpstr>Hunga Tonga eruption</vt:lpstr>
      <vt:lpstr>Hunga Tonga eruption</vt:lpstr>
      <vt:lpstr>NATURAL HAZARDS AND RISK IN A CHANGING WORLD: Addressing Compound and Multi-Hazard Risk</vt:lpstr>
      <vt:lpstr>PowerPoint Presentation</vt:lpstr>
      <vt:lpstr>Sessions</vt:lpstr>
      <vt:lpstr>Key findings - Terminology</vt:lpstr>
      <vt:lpstr>Key findings – science advances</vt:lpstr>
      <vt:lpstr>Key findings – Science communications</vt:lpstr>
      <vt:lpstr>Key findings – science-policy</vt:lpstr>
      <vt:lpstr>Key findings – broadening horizons</vt:lpstr>
      <vt:lpstr>Key findings – the future is bright!</vt:lpstr>
      <vt:lpstr>PowerPoint Presentation</vt:lpstr>
      <vt:lpstr>Thank you !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Session Title</dc:title>
  <dc:creator>james ennis</dc:creator>
  <cp:lastModifiedBy>Philip</cp:lastModifiedBy>
  <cp:revision>3</cp:revision>
  <dcterms:created xsi:type="dcterms:W3CDTF">2024-04-29T20:46:24Z</dcterms:created>
  <dcterms:modified xsi:type="dcterms:W3CDTF">2024-06-14T09:55:52Z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0x010100F4C63C3BD852AE468EAEFD0E6C57C64F02007127B359937C334A8C1ED680E02E8230</vt:lpwstr>
  </property>
</Properties>
</file>